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A960CA1-3226-4A5F-BDA2-DDEBF73DBEB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969874D-A70A-43BD-9F23-3012AA171CA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YkbGoLBKml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Whole Body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Body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562600" cy="4526280"/>
          </a:xfrm>
        </p:spPr>
        <p:txBody>
          <a:bodyPr/>
          <a:lstStyle/>
          <a:p>
            <a:r>
              <a:rPr lang="en-US" dirty="0" smtClean="0"/>
              <a:t>Accounts for the digestive system content</a:t>
            </a:r>
          </a:p>
          <a:p>
            <a:r>
              <a:rPr lang="en-US" dirty="0" smtClean="0"/>
              <a:t>Accomplished by flushing digestive tract and weighing empty tissues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4" r="26280"/>
          <a:stretch/>
        </p:blipFill>
        <p:spPr bwMode="auto">
          <a:xfrm>
            <a:off x="6324600" y="1752600"/>
            <a:ext cx="1905000" cy="44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7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Dressing Percentage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Dressing</a:t>
            </a:r>
            <a:r>
              <a:rPr lang="en-US" dirty="0" smtClean="0"/>
              <a:t> the animal </a:t>
            </a:r>
          </a:p>
          <a:p>
            <a:pPr lvl="1"/>
            <a:r>
              <a:rPr lang="en-US" dirty="0" smtClean="0"/>
              <a:t>During slaughter portions of the animal are removed</a:t>
            </a:r>
          </a:p>
          <a:p>
            <a:pPr lvl="1"/>
            <a:r>
              <a:rPr lang="en-US" dirty="0" smtClean="0"/>
              <a:t>Internal organs, hide, feet and head</a:t>
            </a:r>
          </a:p>
          <a:p>
            <a:r>
              <a:rPr lang="en-US" dirty="0" smtClean="0"/>
              <a:t>Most important pieces remaining</a:t>
            </a:r>
          </a:p>
          <a:p>
            <a:pPr lvl="1"/>
            <a:r>
              <a:rPr lang="en-US" dirty="0" smtClean="0"/>
              <a:t>Muscle, bone, and fat</a:t>
            </a:r>
          </a:p>
          <a:p>
            <a:r>
              <a:rPr lang="en-US" dirty="0" smtClean="0"/>
              <a:t>Dressing percentage is calculated by dividing the carcass weight by the shrunken live weight of the 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2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Carcass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724400" cy="4526280"/>
          </a:xfrm>
        </p:spPr>
        <p:txBody>
          <a:bodyPr/>
          <a:lstStyle/>
          <a:p>
            <a:r>
              <a:rPr lang="en-US" dirty="0" smtClean="0"/>
              <a:t>Carcass weight as  growth end point is highly desirable</a:t>
            </a:r>
          </a:p>
          <a:p>
            <a:r>
              <a:rPr lang="en-US" dirty="0" smtClean="0"/>
              <a:t>Carcass weight is routinely used as a primary end point</a:t>
            </a:r>
          </a:p>
          <a:p>
            <a:pPr lvl="1"/>
            <a:r>
              <a:rPr lang="en-US" dirty="0" smtClean="0"/>
              <a:t>Muscle, bone, fat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3488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3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carcass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composition of the carcass has a major effect on economic value of the animal</a:t>
            </a:r>
          </a:p>
          <a:p>
            <a:r>
              <a:rPr lang="en-US" dirty="0" smtClean="0"/>
              <a:t>Growth of individual carcass components (muscle, bone, and fat) may be plotted against time to better characterize these differences.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4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carcass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09788"/>
            <a:ext cx="5521112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2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carcass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Bone- increases at a decreasing rate</a:t>
            </a:r>
          </a:p>
          <a:p>
            <a:r>
              <a:rPr lang="en-US" dirty="0"/>
              <a:t>Muscle is the fastest growing during early life and post weaning, yet decreases with time</a:t>
            </a:r>
          </a:p>
          <a:p>
            <a:r>
              <a:rPr lang="en-US" dirty="0"/>
              <a:t>Fat is the fastest growing at physiological maturity</a:t>
            </a:r>
          </a:p>
          <a:p>
            <a:r>
              <a:rPr lang="en-US" dirty="0"/>
              <a:t>A decrease in bone and muscle is due to the extreme increase in fat percentage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the Chemical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Chemical Composition changes with time and weight</a:t>
            </a:r>
          </a:p>
          <a:p>
            <a:pPr lvl="1"/>
            <a:r>
              <a:rPr lang="en-US" dirty="0" smtClean="0"/>
              <a:t>Because bone, muscle, and fat are deposited at different rates</a:t>
            </a:r>
          </a:p>
          <a:p>
            <a:pPr>
              <a:lnSpc>
                <a:spcPct val="80000"/>
              </a:lnSpc>
            </a:pPr>
            <a:r>
              <a:rPr lang="en-US" dirty="0"/>
              <a:t>Muscle ranges from 68-85</a:t>
            </a:r>
            <a:r>
              <a:rPr lang="en-US" dirty="0" smtClean="0"/>
              <a:t>% water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Moisture to protein ratio = 4:1</a:t>
            </a:r>
          </a:p>
          <a:p>
            <a:r>
              <a:rPr lang="en-US" dirty="0"/>
              <a:t>CT increases with age</a:t>
            </a:r>
          </a:p>
          <a:p>
            <a:r>
              <a:rPr lang="en-US" dirty="0"/>
              <a:t>Muscle fibers increase in size, yet CT decreases in percent thus increases in size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/>
              <a:t>Fat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More variable yet </a:t>
            </a:r>
            <a:r>
              <a:rPr lang="en-US" sz="2400" dirty="0" smtClean="0"/>
              <a:t>accumulates </a:t>
            </a:r>
            <a:r>
              <a:rPr lang="en-US" sz="2400" dirty="0"/>
              <a:t>in various depots with age including the depots associated with </a:t>
            </a:r>
            <a:r>
              <a:rPr lang="en-US" sz="2400" dirty="0" smtClean="0"/>
              <a:t>muscle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7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Carcass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Genetics</a:t>
            </a:r>
          </a:p>
          <a:p>
            <a:pPr>
              <a:lnSpc>
                <a:spcPct val="90000"/>
              </a:lnSpc>
            </a:pPr>
            <a:r>
              <a:rPr lang="en-US" dirty="0"/>
              <a:t>Species</a:t>
            </a:r>
          </a:p>
          <a:p>
            <a:pPr>
              <a:lnSpc>
                <a:spcPct val="90000"/>
              </a:lnSpc>
            </a:pPr>
            <a:r>
              <a:rPr lang="en-US" dirty="0"/>
              <a:t>Selection and domestication</a:t>
            </a:r>
          </a:p>
          <a:p>
            <a:pPr>
              <a:lnSpc>
                <a:spcPct val="90000"/>
              </a:lnSpc>
            </a:pPr>
            <a:r>
              <a:rPr lang="en-US" dirty="0"/>
              <a:t>Muscle distribution</a:t>
            </a:r>
          </a:p>
          <a:p>
            <a:pPr>
              <a:lnSpc>
                <a:spcPct val="90000"/>
              </a:lnSpc>
            </a:pPr>
            <a:r>
              <a:rPr lang="en-US" dirty="0"/>
              <a:t>Fat distribution</a:t>
            </a:r>
          </a:p>
          <a:p>
            <a:pPr>
              <a:lnSpc>
                <a:spcPct val="90000"/>
              </a:lnSpc>
            </a:pPr>
            <a:r>
              <a:rPr lang="en-US" dirty="0"/>
              <a:t>Breed</a:t>
            </a:r>
          </a:p>
          <a:p>
            <a:pPr>
              <a:lnSpc>
                <a:spcPct val="90000"/>
              </a:lnSpc>
            </a:pPr>
            <a:r>
              <a:rPr lang="en-US" dirty="0"/>
              <a:t>Frame size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 or intensive selection</a:t>
            </a:r>
          </a:p>
          <a:p>
            <a:r>
              <a:rPr lang="en-US" dirty="0"/>
              <a:t>Influence of environment</a:t>
            </a:r>
          </a:p>
          <a:p>
            <a:r>
              <a:rPr lang="en-US" dirty="0"/>
              <a:t>Phenotype versus genotype</a:t>
            </a:r>
          </a:p>
          <a:p>
            <a:r>
              <a:rPr lang="en-US" dirty="0"/>
              <a:t>Heritability estimates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7050" y="1504950"/>
            <a:ext cx="28575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0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Variation between species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Deposition </a:t>
            </a:r>
            <a:r>
              <a:rPr lang="en-US" dirty="0"/>
              <a:t>of tissues, </a:t>
            </a:r>
            <a:r>
              <a:rPr lang="en-US" dirty="0" smtClean="0"/>
              <a:t>especially </a:t>
            </a:r>
            <a:r>
              <a:rPr lang="en-US" dirty="0"/>
              <a:t>fat</a:t>
            </a:r>
          </a:p>
          <a:p>
            <a:pPr>
              <a:lnSpc>
                <a:spcPct val="90000"/>
              </a:lnSpc>
            </a:pPr>
            <a:r>
              <a:rPr lang="en-US" dirty="0"/>
              <a:t>Order of fat deposition between species</a:t>
            </a:r>
          </a:p>
          <a:p>
            <a:pPr>
              <a:lnSpc>
                <a:spcPct val="90000"/>
              </a:lnSpc>
            </a:pPr>
            <a:r>
              <a:rPr lang="en-US" dirty="0"/>
              <a:t>Proportion of composition compared anatomically</a:t>
            </a:r>
          </a:p>
          <a:p>
            <a:pPr>
              <a:lnSpc>
                <a:spcPct val="90000"/>
              </a:lnSpc>
            </a:pPr>
            <a:r>
              <a:rPr lang="en-US" dirty="0"/>
              <a:t>Value differences among composition parts of each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growth curves</a:t>
            </a:r>
          </a:p>
          <a:p>
            <a:r>
              <a:rPr lang="en-US" dirty="0"/>
              <a:t>Explain different </a:t>
            </a:r>
            <a:r>
              <a:rPr lang="en-US" dirty="0" smtClean="0"/>
              <a:t>changes in body measurements</a:t>
            </a:r>
          </a:p>
          <a:p>
            <a:r>
              <a:rPr lang="en-US" dirty="0"/>
              <a:t>Explain different c</a:t>
            </a:r>
            <a:r>
              <a:rPr lang="en-US" dirty="0" smtClean="0"/>
              <a:t>hanges is body components</a:t>
            </a:r>
          </a:p>
          <a:p>
            <a:r>
              <a:rPr lang="en-US" dirty="0"/>
              <a:t>Explain different c</a:t>
            </a:r>
            <a:r>
              <a:rPr lang="en-US" dirty="0" smtClean="0"/>
              <a:t>hanges in carcass components</a:t>
            </a:r>
          </a:p>
          <a:p>
            <a:r>
              <a:rPr lang="en-US" dirty="0"/>
              <a:t>Explain different c</a:t>
            </a:r>
            <a:r>
              <a:rPr lang="en-US" dirty="0" smtClean="0"/>
              <a:t>hanges in chemical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Comparison </a:t>
            </a:r>
            <a:r>
              <a:rPr lang="en-US" dirty="0"/>
              <a:t>of muscle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distribution </a:t>
            </a:r>
            <a:r>
              <a:rPr lang="en-US" dirty="0"/>
              <a:t>between species</a:t>
            </a:r>
          </a:p>
          <a:p>
            <a:pPr>
              <a:lnSpc>
                <a:spcPct val="90000"/>
              </a:lnSpc>
            </a:pPr>
            <a:r>
              <a:rPr lang="en-US" dirty="0"/>
              <a:t>Ruminant versus non-ruminant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Domestic </a:t>
            </a:r>
            <a:r>
              <a:rPr lang="en-US" dirty="0"/>
              <a:t>versus non-domesticated species</a:t>
            </a:r>
          </a:p>
          <a:p>
            <a:pPr>
              <a:lnSpc>
                <a:spcPct val="90000"/>
              </a:lnSpc>
            </a:pPr>
            <a:r>
              <a:rPr lang="en-US" dirty="0"/>
              <a:t>Meat versus milk type </a:t>
            </a:r>
            <a:r>
              <a:rPr lang="en-US" dirty="0" smtClean="0"/>
              <a:t>selection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483172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4514" r="1953" b="4200"/>
          <a:stretch/>
        </p:blipFill>
        <p:spPr bwMode="auto">
          <a:xfrm>
            <a:off x="4419600" y="4343400"/>
            <a:ext cx="3561134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 is a major determinant in fat deposition</a:t>
            </a:r>
          </a:p>
          <a:p>
            <a:r>
              <a:rPr lang="en-US" dirty="0"/>
              <a:t>At the beginning, carcass fat is fairly even in </a:t>
            </a:r>
            <a:r>
              <a:rPr lang="en-US" dirty="0" smtClean="0"/>
              <a:t>distribution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However</a:t>
            </a:r>
            <a:r>
              <a:rPr lang="en-US" dirty="0"/>
              <a:t>, a growth increases and maturity develops fat begins to accumulate varying percentages at different anatomical locations</a:t>
            </a:r>
          </a:p>
        </p:txBody>
      </p:sp>
    </p:spTree>
    <p:extLst>
      <p:ext uri="{BB962C8B-B14F-4D97-AF65-F5344CB8AC3E}">
        <p14:creationId xmlns:p14="http://schemas.microsoft.com/office/powerpoint/2010/main" val="2298841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breeds have:</a:t>
            </a:r>
          </a:p>
          <a:p>
            <a:pPr lvl="1"/>
            <a:r>
              <a:rPr lang="en-US" dirty="0"/>
              <a:t>Different maturity patterns</a:t>
            </a:r>
          </a:p>
          <a:p>
            <a:pPr lvl="1"/>
            <a:r>
              <a:rPr lang="en-US" dirty="0"/>
              <a:t>Frame sizes</a:t>
            </a:r>
          </a:p>
          <a:p>
            <a:pPr lvl="1"/>
            <a:r>
              <a:rPr lang="en-US" dirty="0"/>
              <a:t>Meat versus dairy type</a:t>
            </a:r>
          </a:p>
          <a:p>
            <a:pPr lvl="1"/>
            <a:r>
              <a:rPr lang="en-US" dirty="0"/>
              <a:t>Selection pressure for muscling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14345" r="3333" b="8660"/>
          <a:stretch/>
        </p:blipFill>
        <p:spPr bwMode="auto">
          <a:xfrm>
            <a:off x="381000" y="4419600"/>
            <a:ext cx="340571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3131" r="3521" b="9394"/>
          <a:stretch/>
        </p:blipFill>
        <p:spPr bwMode="auto">
          <a:xfrm>
            <a:off x="4648200" y="4419600"/>
            <a:ext cx="2962403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857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9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Growth patterns	</a:t>
            </a:r>
          </a:p>
          <a:p>
            <a:pPr>
              <a:lnSpc>
                <a:spcPct val="80000"/>
              </a:lnSpc>
            </a:pPr>
            <a:r>
              <a:rPr lang="en-US" dirty="0"/>
              <a:t>Feedlot gain and efficiency</a:t>
            </a:r>
          </a:p>
          <a:p>
            <a:pPr>
              <a:lnSpc>
                <a:spcPct val="80000"/>
              </a:lnSpc>
            </a:pPr>
            <a:r>
              <a:rPr lang="en-US" dirty="0"/>
              <a:t>Chronological </a:t>
            </a:r>
            <a:r>
              <a:rPr lang="en-US" dirty="0" err="1"/>
              <a:t>vs</a:t>
            </a:r>
            <a:r>
              <a:rPr lang="en-US" dirty="0"/>
              <a:t> Physiological maturity</a:t>
            </a:r>
          </a:p>
          <a:p>
            <a:pPr>
              <a:lnSpc>
                <a:spcPct val="80000"/>
              </a:lnSpc>
            </a:pPr>
            <a:r>
              <a:rPr lang="en-US" dirty="0"/>
              <a:t>Quality Grade </a:t>
            </a:r>
            <a:r>
              <a:rPr lang="en-US" dirty="0" err="1"/>
              <a:t>vs</a:t>
            </a:r>
            <a:r>
              <a:rPr lang="en-US" dirty="0"/>
              <a:t> fat deposition</a:t>
            </a:r>
          </a:p>
          <a:p>
            <a:pPr>
              <a:lnSpc>
                <a:spcPct val="80000"/>
              </a:lnSpc>
            </a:pPr>
            <a:r>
              <a:rPr lang="en-US" dirty="0"/>
              <a:t>Compositional Endpoints</a:t>
            </a:r>
          </a:p>
          <a:p>
            <a:pPr>
              <a:lnSpc>
                <a:spcPct val="80000"/>
              </a:lnSpc>
            </a:pPr>
            <a:r>
              <a:rPr lang="en-US" dirty="0"/>
              <a:t>Dairy </a:t>
            </a:r>
            <a:r>
              <a:rPr lang="en-US" dirty="0" err="1"/>
              <a:t>vs</a:t>
            </a:r>
            <a:r>
              <a:rPr lang="en-US" dirty="0"/>
              <a:t> Meat type</a:t>
            </a:r>
          </a:p>
          <a:p>
            <a:pPr>
              <a:lnSpc>
                <a:spcPct val="80000"/>
              </a:lnSpc>
            </a:pPr>
            <a:r>
              <a:rPr lang="en-US" dirty="0"/>
              <a:t>Dressing Percentage variations</a:t>
            </a:r>
          </a:p>
          <a:p>
            <a:pPr>
              <a:lnSpc>
                <a:spcPct val="80000"/>
              </a:lnSpc>
            </a:pPr>
            <a:r>
              <a:rPr lang="en-US" dirty="0"/>
              <a:t>Forage availability and utilization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8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6580"/>
            <a:ext cx="43613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4125"/>
            <a:ext cx="38169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07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340564" cy="437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91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Except for pigs, females mature earliest</a:t>
            </a:r>
          </a:p>
          <a:p>
            <a:pPr>
              <a:lnSpc>
                <a:spcPct val="90000"/>
              </a:lnSpc>
            </a:pPr>
            <a:r>
              <a:rPr lang="en-US" dirty="0"/>
              <a:t>Intact males have a greater proportion of muscles in the forequarter while heifers in the proximal pelvic limb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Castrated </a:t>
            </a:r>
            <a:r>
              <a:rPr lang="en-US" dirty="0"/>
              <a:t>males are intermediate</a:t>
            </a:r>
          </a:p>
          <a:p>
            <a:pPr>
              <a:lnSpc>
                <a:spcPct val="90000"/>
              </a:lnSpc>
            </a:pPr>
            <a:r>
              <a:rPr lang="en-US" dirty="0"/>
              <a:t>Heifers at the same physiological slaughter age and maturity will be fatter lower yielding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72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growth curves</a:t>
            </a:r>
          </a:p>
          <a:p>
            <a:r>
              <a:rPr lang="en-US" dirty="0"/>
              <a:t>Explain different changes in body measurements</a:t>
            </a:r>
          </a:p>
          <a:p>
            <a:r>
              <a:rPr lang="en-US" dirty="0"/>
              <a:t>Explain different changes is body components</a:t>
            </a:r>
          </a:p>
          <a:p>
            <a:r>
              <a:rPr lang="en-US" dirty="0"/>
              <a:t>Explain different changes in carcass components</a:t>
            </a:r>
          </a:p>
          <a:p>
            <a:r>
              <a:rPr lang="en-US" dirty="0"/>
              <a:t>Explain different changes in chemical composition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3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Foal growth video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62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Represents an increase in size relative to a period of time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impacted on compositional levels of varying tissues </a:t>
            </a:r>
            <a:endParaRPr lang="en-US" dirty="0" smtClean="0"/>
          </a:p>
          <a:p>
            <a:pPr lvl="1"/>
            <a:r>
              <a:rPr lang="en-US" dirty="0" smtClean="0"/>
              <a:t>Muscle</a:t>
            </a:r>
            <a:r>
              <a:rPr lang="en-US" dirty="0"/>
              <a:t>, fat, </a:t>
            </a:r>
            <a:r>
              <a:rPr lang="en-US" dirty="0" smtClean="0"/>
              <a:t>bone</a:t>
            </a:r>
            <a:endParaRPr lang="en-US" dirty="0"/>
          </a:p>
          <a:p>
            <a:r>
              <a:rPr lang="en-US" dirty="0"/>
              <a:t>Dependent on plane of nutrition and stage of development</a:t>
            </a:r>
          </a:p>
          <a:p>
            <a:r>
              <a:rPr lang="en-US" dirty="0"/>
              <a:t>Four phases of growth (figure 9.5)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0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Sigmoidal growth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2444" r="3293" b="14000"/>
          <a:stretch/>
        </p:blipFill>
        <p:spPr bwMode="auto">
          <a:xfrm>
            <a:off x="2514600" y="2362200"/>
            <a:ext cx="425010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4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</a:t>
            </a:r>
            <a:r>
              <a:rPr lang="en-US" dirty="0" err="1" smtClean="0"/>
              <a:t>vs</a:t>
            </a:r>
            <a:r>
              <a:rPr lang="en-US" dirty="0"/>
              <a:t> </a:t>
            </a:r>
            <a:r>
              <a:rPr lang="en-US" dirty="0" smtClean="0"/>
              <a:t>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Chronological </a:t>
            </a:r>
            <a:r>
              <a:rPr lang="en-US" dirty="0" smtClean="0"/>
              <a:t>age </a:t>
            </a:r>
          </a:p>
          <a:p>
            <a:pPr lvl="1"/>
            <a:r>
              <a:rPr lang="en-US" dirty="0" smtClean="0"/>
              <a:t>Age in absolute time e.g. days weeks months</a:t>
            </a:r>
          </a:p>
          <a:p>
            <a:r>
              <a:rPr lang="en-US" dirty="0" smtClean="0"/>
              <a:t>Physiological age</a:t>
            </a:r>
          </a:p>
          <a:p>
            <a:pPr lvl="1"/>
            <a:r>
              <a:rPr lang="en-US" dirty="0" smtClean="0"/>
              <a:t>Stages of development that may be discerned by specific physical or chemical stages of development or function</a:t>
            </a:r>
            <a:endParaRPr lang="en-US" dirty="0"/>
          </a:p>
          <a:p>
            <a:r>
              <a:rPr lang="en-US" dirty="0"/>
              <a:t>Maturity is the point in time when an animal reaches its highest level of complexity or development</a:t>
            </a:r>
          </a:p>
          <a:p>
            <a:r>
              <a:rPr lang="en-US" dirty="0"/>
              <a:t>Absolute growth rate: utilizes units</a:t>
            </a:r>
          </a:p>
          <a:p>
            <a:pPr lvl="1"/>
            <a:r>
              <a:rPr lang="en-US" dirty="0"/>
              <a:t>ADG, WDA, Birth, Weaning, etc. (Figure 9.9)</a:t>
            </a:r>
          </a:p>
          <a:p>
            <a:pPr lvl="1"/>
            <a:r>
              <a:rPr lang="en-US" dirty="0"/>
              <a:t>Growth rates of various tissues (figure 9.11)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3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Body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Quantifiable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There are measurements specific to the livestock industry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Carcass length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Longissimus</a:t>
            </a:r>
            <a:r>
              <a:rPr lang="en-US" dirty="0" smtClean="0"/>
              <a:t> muscle area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Subcutaneous fat thickness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Carcass length in pork – value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Standard reference points of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6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Body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Weight</a:t>
            </a:r>
          </a:p>
          <a:p>
            <a:r>
              <a:rPr lang="en-US" dirty="0" smtClean="0"/>
              <a:t>Empty Body weight</a:t>
            </a:r>
          </a:p>
          <a:p>
            <a:r>
              <a:rPr lang="en-US" dirty="0" smtClean="0"/>
              <a:t>Dressing Percentage</a:t>
            </a:r>
          </a:p>
          <a:p>
            <a:r>
              <a:rPr lang="en-US" dirty="0" smtClean="0"/>
              <a:t>Carcass Weight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43577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7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method used to evaluate an animals ability to produce edible products</a:t>
            </a:r>
          </a:p>
          <a:p>
            <a:r>
              <a:rPr lang="en-US" dirty="0" smtClean="0"/>
              <a:t>Although not always accurate</a:t>
            </a:r>
          </a:p>
          <a:p>
            <a:pPr lvl="1"/>
            <a:r>
              <a:rPr lang="en-US" dirty="0" smtClean="0"/>
              <a:t>Rumen has a large amount of fill</a:t>
            </a:r>
          </a:p>
          <a:p>
            <a:pPr lvl="1"/>
            <a:r>
              <a:rPr lang="en-US" dirty="0" smtClean="0"/>
              <a:t>Must withhold feed and water for 24 hours prior to slaughter</a:t>
            </a:r>
          </a:p>
          <a:p>
            <a:pPr lvl="1"/>
            <a:r>
              <a:rPr lang="en-US" dirty="0" smtClean="0"/>
              <a:t>Secures shrunken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6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428</TotalTime>
  <Words>725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Whole Body Growth</vt:lpstr>
      <vt:lpstr>Objectives</vt:lpstr>
      <vt:lpstr>Video</vt:lpstr>
      <vt:lpstr>Growth Curves</vt:lpstr>
      <vt:lpstr>Sigmoidal growth curve</vt:lpstr>
      <vt:lpstr>Age vs Maturity</vt:lpstr>
      <vt:lpstr>Changes in Body Measurements</vt:lpstr>
      <vt:lpstr>Changes in Body Components</vt:lpstr>
      <vt:lpstr>Body Weight</vt:lpstr>
      <vt:lpstr>Empty Body Weight</vt:lpstr>
      <vt:lpstr>Dressing Percentage</vt:lpstr>
      <vt:lpstr>Carcass Weight</vt:lpstr>
      <vt:lpstr>Changes in carcass components</vt:lpstr>
      <vt:lpstr>Changes in carcass components</vt:lpstr>
      <vt:lpstr>Changes in carcass components</vt:lpstr>
      <vt:lpstr>Changes in the Chemical Composition</vt:lpstr>
      <vt:lpstr>Factors affecting Carcass composition</vt:lpstr>
      <vt:lpstr>Genetics</vt:lpstr>
      <vt:lpstr>Species</vt:lpstr>
      <vt:lpstr>Muscle distribution</vt:lpstr>
      <vt:lpstr>Fat distribution</vt:lpstr>
      <vt:lpstr>Breed Variations</vt:lpstr>
      <vt:lpstr>Frame Size</vt:lpstr>
      <vt:lpstr>Frame size</vt:lpstr>
      <vt:lpstr>Frame Size</vt:lpstr>
      <vt:lpstr>Sex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 Body Growth</dc:title>
  <dc:creator>Hawley, Jessica</dc:creator>
  <cp:lastModifiedBy>Hawley, Jessica</cp:lastModifiedBy>
  <cp:revision>7</cp:revision>
  <dcterms:created xsi:type="dcterms:W3CDTF">2013-03-26T15:07:28Z</dcterms:created>
  <dcterms:modified xsi:type="dcterms:W3CDTF">2013-04-08T20:56:18Z</dcterms:modified>
</cp:coreProperties>
</file>