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0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2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60"/>
  </p:normalViewPr>
  <p:slideViewPr>
    <p:cSldViewPr>
      <p:cViewPr>
        <p:scale>
          <a:sx n="100" d="100"/>
          <a:sy n="100" d="100"/>
        </p:scale>
        <p:origin x="-33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A5E48E7-07B7-46C0-B23D-BB37CA9C778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5EFACC-8BA3-41B4-95AC-BCAC79B176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48E7-07B7-46C0-B23D-BB37CA9C778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FACC-8BA3-41B4-95AC-BCAC79B176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A5E48E7-07B7-46C0-B23D-BB37CA9C778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65EFACC-8BA3-41B4-95AC-BCAC79B176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48E7-07B7-46C0-B23D-BB37CA9C778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5EFACC-8BA3-41B4-95AC-BCAC79B176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48E7-07B7-46C0-B23D-BB37CA9C778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65EFACC-8BA3-41B4-95AC-BCAC79B176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A5E48E7-07B7-46C0-B23D-BB37CA9C778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65EFACC-8BA3-41B4-95AC-BCAC79B176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A5E48E7-07B7-46C0-B23D-BB37CA9C778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65EFACC-8BA3-41B4-95AC-BCAC79B176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48E7-07B7-46C0-B23D-BB37CA9C778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5EFACC-8BA3-41B4-95AC-BCAC79B176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48E7-07B7-46C0-B23D-BB37CA9C778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5EFACC-8BA3-41B4-95AC-BCAC79B176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48E7-07B7-46C0-B23D-BB37CA9C778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5EFACC-8BA3-41B4-95AC-BCAC79B176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A5E48E7-07B7-46C0-B23D-BB37CA9C778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65EFACC-8BA3-41B4-95AC-BCAC79B176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5E48E7-07B7-46C0-B23D-BB37CA9C778C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65EFACC-8BA3-41B4-95AC-BCAC79B176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Selection and Evaluation of </a:t>
            </a:r>
            <a:r>
              <a:rPr lang="en-US" dirty="0" smtClean="0"/>
              <a:t>Sheep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0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Lambs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Growth Indicators</a:t>
            </a:r>
          </a:p>
          <a:p>
            <a:pPr lvl="1"/>
            <a:r>
              <a:rPr lang="en-US" dirty="0"/>
              <a:t> Length of cannon bone</a:t>
            </a:r>
          </a:p>
          <a:p>
            <a:pPr lvl="1"/>
            <a:r>
              <a:rPr lang="en-US" dirty="0"/>
              <a:t> Height at top of shoulders</a:t>
            </a:r>
          </a:p>
          <a:p>
            <a:pPr lvl="1"/>
            <a:r>
              <a:rPr lang="en-US" dirty="0"/>
              <a:t> Length of body</a:t>
            </a:r>
          </a:p>
          <a:p>
            <a:pPr lvl="1"/>
            <a:r>
              <a:rPr lang="en-US" dirty="0"/>
              <a:t> Weight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2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Lambs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55" y="1600200"/>
            <a:ext cx="580883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06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Lambs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Skeletal Correctness</a:t>
            </a:r>
          </a:p>
          <a:p>
            <a:pPr lvl="1"/>
            <a:r>
              <a:rPr lang="en-US" dirty="0"/>
              <a:t> Proper angle to shoulder and knee</a:t>
            </a:r>
          </a:p>
          <a:p>
            <a:pPr lvl="1"/>
            <a:r>
              <a:rPr lang="en-US" dirty="0"/>
              <a:t> Appropriate set to pastern</a:t>
            </a:r>
          </a:p>
          <a:p>
            <a:pPr lvl="1"/>
            <a:r>
              <a:rPr lang="en-US" dirty="0"/>
              <a:t> Levelness of top and dock set</a:t>
            </a:r>
          </a:p>
          <a:p>
            <a:pPr lvl="1"/>
            <a:r>
              <a:rPr lang="en-US" dirty="0"/>
              <a:t> Square set from hock to ground from behind</a:t>
            </a:r>
          </a:p>
          <a:p>
            <a:pPr lvl="1"/>
            <a:r>
              <a:rPr lang="en-US" dirty="0"/>
              <a:t> Heaviness of 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3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Lambs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55" y="1600200"/>
            <a:ext cx="580883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23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Lambs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Balance and Eye Appeal</a:t>
            </a:r>
          </a:p>
          <a:p>
            <a:pPr lvl="1"/>
            <a:r>
              <a:rPr lang="en-US" dirty="0"/>
              <a:t> Similar to other species</a:t>
            </a:r>
          </a:p>
          <a:p>
            <a:pPr lvl="1"/>
            <a:r>
              <a:rPr lang="en-US" dirty="0"/>
              <a:t> Proportional</a:t>
            </a:r>
          </a:p>
          <a:p>
            <a:pPr lvl="1"/>
            <a:r>
              <a:rPr lang="en-US" dirty="0"/>
              <a:t> Trim chested</a:t>
            </a:r>
          </a:p>
          <a:p>
            <a:pPr lvl="1"/>
            <a:r>
              <a:rPr lang="en-US" dirty="0"/>
              <a:t> Length and smoothness of front end</a:t>
            </a:r>
          </a:p>
          <a:p>
            <a:pPr lvl="1"/>
            <a:r>
              <a:rPr lang="en-US" dirty="0"/>
              <a:t> Level topline and square hip</a:t>
            </a:r>
          </a:p>
          <a:p>
            <a:pPr lvl="1"/>
            <a:r>
              <a:rPr lang="en-US" dirty="0"/>
              <a:t> Attractive rib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756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Lambs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55" y="1600200"/>
            <a:ext cx="580883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753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Breeding Sheep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Priorities</a:t>
            </a:r>
          </a:p>
          <a:p>
            <a:pPr lvl="1"/>
            <a:r>
              <a:rPr lang="en-US" dirty="0"/>
              <a:t> Growth and Performance</a:t>
            </a:r>
          </a:p>
          <a:p>
            <a:pPr lvl="1"/>
            <a:r>
              <a:rPr lang="en-US" dirty="0"/>
              <a:t> Functionality</a:t>
            </a:r>
          </a:p>
          <a:p>
            <a:pPr lvl="1"/>
            <a:r>
              <a:rPr lang="en-US" dirty="0"/>
              <a:t> Balance and Eye Appeal</a:t>
            </a:r>
          </a:p>
          <a:p>
            <a:pPr lvl="1"/>
            <a:r>
              <a:rPr lang="en-US" dirty="0"/>
              <a:t> Muscle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78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Breeding Sheep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Growth and Performance</a:t>
            </a:r>
          </a:p>
          <a:p>
            <a:pPr lvl="1"/>
            <a:r>
              <a:rPr lang="en-US" dirty="0"/>
              <a:t> An extremely important factor</a:t>
            </a:r>
          </a:p>
          <a:p>
            <a:pPr lvl="1"/>
            <a:r>
              <a:rPr lang="en-US" dirty="0"/>
              <a:t> Ability to offer future growth</a:t>
            </a:r>
          </a:p>
          <a:p>
            <a:pPr lvl="1"/>
            <a:r>
              <a:rPr lang="en-US" dirty="0"/>
              <a:t> Length of cannon bone and face</a:t>
            </a:r>
          </a:p>
          <a:p>
            <a:pPr lvl="1"/>
            <a:r>
              <a:rPr lang="en-US" dirty="0"/>
              <a:t> Length of body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94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Breeding Sheep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17" y="1665543"/>
            <a:ext cx="4188315" cy="436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952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Breeding Sheep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Functionality</a:t>
            </a:r>
          </a:p>
          <a:p>
            <a:pPr lvl="1"/>
            <a:r>
              <a:rPr lang="en-US" dirty="0"/>
              <a:t> Similar to breeding cattle</a:t>
            </a:r>
          </a:p>
          <a:p>
            <a:pPr lvl="1"/>
            <a:r>
              <a:rPr lang="en-US" dirty="0"/>
              <a:t> Rib</a:t>
            </a:r>
          </a:p>
          <a:p>
            <a:pPr lvl="1"/>
            <a:r>
              <a:rPr lang="en-US" dirty="0"/>
              <a:t> Structural correctness</a:t>
            </a:r>
          </a:p>
          <a:p>
            <a:pPr lvl="2"/>
            <a:r>
              <a:rPr lang="en-US" dirty="0"/>
              <a:t> Pasterns</a:t>
            </a:r>
          </a:p>
          <a:p>
            <a:pPr lvl="2"/>
            <a:r>
              <a:rPr lang="en-US" dirty="0"/>
              <a:t> Length of stride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0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List selection priorities of market and breeding sheep in order of importance</a:t>
            </a:r>
          </a:p>
          <a:p>
            <a:r>
              <a:rPr lang="en-US" dirty="0"/>
              <a:t>Evaluate selection priorities of market and breeding sheep</a:t>
            </a:r>
          </a:p>
          <a:p>
            <a:r>
              <a:rPr lang="en-US" dirty="0"/>
              <a:t>Understand the purpose of market and breeding sheep selection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53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Breeding Sheep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01" y="1600200"/>
            <a:ext cx="431734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974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Breeding Sheep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Balance and Eye Appeal</a:t>
            </a:r>
          </a:p>
          <a:p>
            <a:pPr lvl="1"/>
            <a:r>
              <a:rPr lang="en-US" dirty="0"/>
              <a:t> Proportional</a:t>
            </a:r>
          </a:p>
          <a:p>
            <a:pPr lvl="1"/>
            <a:r>
              <a:rPr lang="en-US" dirty="0"/>
              <a:t> Length and smoothness of front end</a:t>
            </a:r>
          </a:p>
          <a:p>
            <a:pPr lvl="1"/>
            <a:r>
              <a:rPr lang="en-US" dirty="0"/>
              <a:t> Cleanliness thru shoulder and chest</a:t>
            </a:r>
          </a:p>
          <a:p>
            <a:pPr lvl="1"/>
            <a:r>
              <a:rPr lang="en-US" dirty="0"/>
              <a:t> Levelness of topline and 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50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Breeding Sheep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22" y="1600200"/>
            <a:ext cx="431730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141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Breeding Sheep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Muscle</a:t>
            </a:r>
          </a:p>
          <a:p>
            <a:pPr lvl="1"/>
            <a:r>
              <a:rPr lang="en-US" dirty="0"/>
              <a:t> Indicators will be similar to market lamb evaluation</a:t>
            </a:r>
          </a:p>
          <a:p>
            <a:pPr lvl="1"/>
            <a:r>
              <a:rPr lang="en-US" dirty="0"/>
              <a:t> Excessive muscle should be avoided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48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Breeding Sheep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71" y="1600200"/>
            <a:ext cx="432720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931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List selection priorities of market and breeding sheep in order of importance</a:t>
            </a:r>
          </a:p>
          <a:p>
            <a:r>
              <a:rPr lang="en-US" dirty="0"/>
              <a:t>Evaluate selection priorities of market and breeding sheep</a:t>
            </a:r>
          </a:p>
          <a:p>
            <a:r>
              <a:rPr lang="en-US" dirty="0"/>
              <a:t>Understand the purpose of market and breeding sheep selection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1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Market</a:t>
            </a:r>
          </a:p>
          <a:p>
            <a:r>
              <a:rPr lang="en-US" dirty="0"/>
              <a:t> Breeding</a:t>
            </a:r>
          </a:p>
          <a:p>
            <a:pPr lvl="1"/>
            <a:r>
              <a:rPr lang="en-US" dirty="0"/>
              <a:t> Rams</a:t>
            </a:r>
          </a:p>
          <a:p>
            <a:pPr lvl="1"/>
            <a:r>
              <a:rPr lang="en-US" dirty="0"/>
              <a:t> Ewes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13" y="1638108"/>
            <a:ext cx="5755123" cy="441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04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Lambs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Priorities</a:t>
            </a:r>
          </a:p>
          <a:p>
            <a:pPr lvl="1"/>
            <a:r>
              <a:rPr lang="en-US" dirty="0"/>
              <a:t> Muscle</a:t>
            </a:r>
          </a:p>
          <a:p>
            <a:pPr lvl="1"/>
            <a:r>
              <a:rPr lang="en-US" dirty="0"/>
              <a:t> Correctness of finish</a:t>
            </a:r>
          </a:p>
          <a:p>
            <a:pPr lvl="1"/>
            <a:r>
              <a:rPr lang="en-US" dirty="0"/>
              <a:t> Growth/Weight</a:t>
            </a:r>
          </a:p>
          <a:p>
            <a:pPr lvl="1"/>
            <a:r>
              <a:rPr lang="en-US" dirty="0"/>
              <a:t> Skeletal Correctness</a:t>
            </a:r>
          </a:p>
          <a:p>
            <a:pPr lvl="1"/>
            <a:r>
              <a:rPr lang="en-US" dirty="0"/>
              <a:t> Balance and Eye Appeal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3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Lambs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Muscle Indicators</a:t>
            </a:r>
          </a:p>
          <a:p>
            <a:pPr lvl="1"/>
            <a:r>
              <a:rPr lang="en-US" dirty="0"/>
              <a:t> Forearm</a:t>
            </a:r>
          </a:p>
          <a:p>
            <a:pPr lvl="1"/>
            <a:r>
              <a:rPr lang="en-US" dirty="0"/>
              <a:t> Rack</a:t>
            </a:r>
          </a:p>
          <a:p>
            <a:pPr lvl="1"/>
            <a:r>
              <a:rPr lang="en-US" dirty="0"/>
              <a:t> Loin</a:t>
            </a:r>
          </a:p>
          <a:p>
            <a:pPr lvl="1"/>
            <a:r>
              <a:rPr lang="en-US" dirty="0"/>
              <a:t> Hip</a:t>
            </a:r>
          </a:p>
          <a:p>
            <a:pPr lvl="1"/>
            <a:r>
              <a:rPr lang="en-US" dirty="0"/>
              <a:t> Leg</a:t>
            </a:r>
          </a:p>
          <a:p>
            <a:pPr lvl="1"/>
            <a:r>
              <a:rPr lang="en-US" dirty="0"/>
              <a:t> Base Width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Lambs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55" y="1600200"/>
            <a:ext cx="580883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5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Lambs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Finish Indicators</a:t>
            </a:r>
          </a:p>
          <a:p>
            <a:pPr lvl="1"/>
            <a:r>
              <a:rPr lang="en-US" dirty="0"/>
              <a:t> Breast/Chest Plate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Forerib</a:t>
            </a:r>
            <a:endParaRPr lang="en-US" dirty="0"/>
          </a:p>
          <a:p>
            <a:pPr lvl="1"/>
            <a:r>
              <a:rPr lang="en-US" dirty="0"/>
              <a:t> Over Ribs</a:t>
            </a:r>
          </a:p>
          <a:p>
            <a:pPr lvl="1"/>
            <a:r>
              <a:rPr lang="en-US" dirty="0"/>
              <a:t> Flank</a:t>
            </a:r>
          </a:p>
          <a:p>
            <a:pPr lvl="1"/>
            <a:r>
              <a:rPr lang="en-US" dirty="0"/>
              <a:t> Twist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5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Lambs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55" y="1600200"/>
            <a:ext cx="580883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437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138</TotalTime>
  <Words>350</Words>
  <Application>Microsoft Office PowerPoint</Application>
  <PresentationFormat>On-screen Show (4:3)</PresentationFormat>
  <Paragraphs>95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Selection and Evaluation of Sheep</vt:lpstr>
      <vt:lpstr>Objectives</vt:lpstr>
      <vt:lpstr>Sheep</vt:lpstr>
      <vt:lpstr>PowerPoint Presentation</vt:lpstr>
      <vt:lpstr>Market Lambs</vt:lpstr>
      <vt:lpstr>Market Lambs</vt:lpstr>
      <vt:lpstr>Market Lambs</vt:lpstr>
      <vt:lpstr>Market Lambs</vt:lpstr>
      <vt:lpstr>Market Lambs</vt:lpstr>
      <vt:lpstr>Market Lambs</vt:lpstr>
      <vt:lpstr>Market Lambs</vt:lpstr>
      <vt:lpstr>Market Lambs</vt:lpstr>
      <vt:lpstr>Market Lambs</vt:lpstr>
      <vt:lpstr>Market Lambs</vt:lpstr>
      <vt:lpstr>Market Lambs</vt:lpstr>
      <vt:lpstr>Breeding Sheep</vt:lpstr>
      <vt:lpstr>Breeding Sheep</vt:lpstr>
      <vt:lpstr>Breeding Sheep</vt:lpstr>
      <vt:lpstr>Breeding Sheep</vt:lpstr>
      <vt:lpstr>Breeding Sheep</vt:lpstr>
      <vt:lpstr>Breeding Sheep</vt:lpstr>
      <vt:lpstr>Breeding Sheep</vt:lpstr>
      <vt:lpstr>Breeding Sheep</vt:lpstr>
      <vt:lpstr>Breeding Sheep</vt:lpstr>
      <vt:lpstr>Objectives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Selection and Evaluation of Sheep &amp; Goats</dc:title>
  <dc:creator>Hawley, Jessica</dc:creator>
  <cp:lastModifiedBy>Hawley, Jessica</cp:lastModifiedBy>
  <cp:revision>9</cp:revision>
  <dcterms:created xsi:type="dcterms:W3CDTF">2013-01-07T18:00:01Z</dcterms:created>
  <dcterms:modified xsi:type="dcterms:W3CDTF">2013-04-03T15:33:26Z</dcterms:modified>
</cp:coreProperties>
</file>