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264" r:id="rId11"/>
    <p:sldId id="268" r:id="rId12"/>
    <p:sldId id="265" r:id="rId13"/>
    <p:sldId id="266" r:id="rId14"/>
    <p:sldId id="267" r:id="rId15"/>
    <p:sldId id="273" r:id="rId16"/>
    <p:sldId id="269" r:id="rId17"/>
    <p:sldId id="284" r:id="rId18"/>
    <p:sldId id="282" r:id="rId19"/>
    <p:sldId id="283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687216E-ED32-47E8-853B-A39D27775885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C8A5D8C-3F9E-4C1A-9834-C6F33E40F3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Selection and Evaluation </a:t>
            </a:r>
            <a:r>
              <a:rPr lang="en-US" smtClean="0"/>
              <a:t>of </a:t>
            </a:r>
            <a:r>
              <a:rPr lang="en-US" smtClean="0"/>
              <a:t>Market Cattle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1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65" y="1600200"/>
            <a:ext cx="616582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59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Evaluating Structure</a:t>
            </a:r>
          </a:p>
          <a:p>
            <a:pPr lvl="1"/>
            <a:r>
              <a:rPr lang="en-US" dirty="0"/>
              <a:t>Front foot alignment</a:t>
            </a:r>
          </a:p>
          <a:p>
            <a:pPr lvl="1"/>
            <a:r>
              <a:rPr lang="en-US" dirty="0"/>
              <a:t>Shoulder angle</a:t>
            </a:r>
          </a:p>
          <a:p>
            <a:pPr lvl="1"/>
            <a:r>
              <a:rPr lang="en-US" dirty="0"/>
              <a:t>Strength of top line</a:t>
            </a:r>
          </a:p>
          <a:p>
            <a:pPr lvl="1"/>
            <a:r>
              <a:rPr lang="en-US" dirty="0"/>
              <a:t>Levelness and length of hip</a:t>
            </a:r>
          </a:p>
          <a:p>
            <a:pPr lvl="1"/>
            <a:r>
              <a:rPr lang="en-US" dirty="0"/>
              <a:t>Set to hock</a:t>
            </a:r>
          </a:p>
          <a:p>
            <a:pPr lvl="1"/>
            <a:r>
              <a:rPr lang="en-US" dirty="0"/>
              <a:t>Set to pastern</a:t>
            </a:r>
          </a:p>
          <a:p>
            <a:pPr lvl="1"/>
            <a:r>
              <a:rPr lang="en-US" dirty="0"/>
              <a:t>Heaviness of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84" y="1600200"/>
            <a:ext cx="636198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2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Evaluating Rib/Feeding Ability</a:t>
            </a:r>
          </a:p>
          <a:p>
            <a:pPr lvl="1"/>
            <a:r>
              <a:rPr lang="en-US" dirty="0"/>
              <a:t>Steers should possess dimension to their</a:t>
            </a:r>
          </a:p>
          <a:p>
            <a:pPr lvl="1">
              <a:buNone/>
            </a:pPr>
            <a:r>
              <a:rPr lang="en-US" dirty="0"/>
              <a:t>skeleton in terms of chest width and center</a:t>
            </a:r>
          </a:p>
          <a:p>
            <a:pPr lvl="1">
              <a:buNone/>
            </a:pPr>
            <a:r>
              <a:rPr lang="en-US" dirty="0"/>
              <a:t>body shape to ensure efficiency in a feedlot</a:t>
            </a:r>
          </a:p>
          <a:p>
            <a:pPr lvl="1">
              <a:buNone/>
            </a:pPr>
            <a:r>
              <a:rPr lang="en-US" dirty="0"/>
              <a:t>setting and the ability to deposit finish</a:t>
            </a:r>
          </a:p>
          <a:p>
            <a:pPr lvl="2"/>
            <a:r>
              <a:rPr lang="en-US" dirty="0"/>
              <a:t>Width of chest</a:t>
            </a:r>
          </a:p>
          <a:p>
            <a:pPr lvl="2"/>
            <a:r>
              <a:rPr lang="en-US" dirty="0"/>
              <a:t>Depth of body</a:t>
            </a:r>
          </a:p>
          <a:p>
            <a:pPr lvl="2"/>
            <a:r>
              <a:rPr lang="en-US" dirty="0"/>
              <a:t>Rib Shape</a:t>
            </a:r>
          </a:p>
          <a:p>
            <a:pPr lvl="2"/>
            <a:r>
              <a:rPr lang="en-US" dirty="0"/>
              <a:t>Uniformity of body depth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73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82" y="1600200"/>
            <a:ext cx="589378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13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Evaluating Balance and Eye Appeal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proportionalism</a:t>
            </a:r>
            <a:r>
              <a:rPr lang="en-US" dirty="0"/>
              <a:t> of the animal</a:t>
            </a:r>
          </a:p>
          <a:p>
            <a:pPr lvl="1"/>
            <a:r>
              <a:rPr lang="en-US" dirty="0"/>
              <a:t>How well the animal’s parts fit together</a:t>
            </a:r>
          </a:p>
          <a:p>
            <a:pPr lvl="2"/>
            <a:r>
              <a:rPr lang="en-US" dirty="0"/>
              <a:t>Length of neck</a:t>
            </a:r>
          </a:p>
          <a:p>
            <a:pPr lvl="2"/>
            <a:r>
              <a:rPr lang="en-US" dirty="0"/>
              <a:t>Levelness of top line and hip</a:t>
            </a:r>
          </a:p>
          <a:p>
            <a:pPr lvl="2"/>
            <a:r>
              <a:rPr lang="en-US" dirty="0"/>
              <a:t>Smooth pattern</a:t>
            </a:r>
          </a:p>
          <a:p>
            <a:pPr lvl="2"/>
            <a:r>
              <a:rPr lang="en-US" dirty="0"/>
              <a:t>General attractiveness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43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55" y="1600200"/>
            <a:ext cx="622944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81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Class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80" y="1600200"/>
            <a:ext cx="594338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31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Class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076626"/>
            <a:ext cx="8153400" cy="354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63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  <a:r>
              <a:rPr lang="en-US" dirty="0" smtClean="0"/>
              <a:t>Class - Officials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3200" dirty="0"/>
              <a:t>Place: 4-2-3-1</a:t>
            </a:r>
          </a:p>
          <a:p>
            <a:pPr algn="ctr">
              <a:buFont typeface="Arial" pitchFamily="34" charset="0"/>
              <a:buNone/>
            </a:pPr>
            <a:r>
              <a:rPr lang="en-US" sz="3200" dirty="0"/>
              <a:t>Cuts 3-5-3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5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List selection priorities in order of importance</a:t>
            </a:r>
          </a:p>
          <a:p>
            <a:r>
              <a:rPr lang="en-US" dirty="0" smtClean="0"/>
              <a:t>Evaluate selection priorities of market steers</a:t>
            </a:r>
          </a:p>
          <a:p>
            <a:r>
              <a:rPr lang="en-US" dirty="0" smtClean="0"/>
              <a:t>Understand the purpose of market steer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91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List selection priorities in order of importance</a:t>
            </a:r>
          </a:p>
          <a:p>
            <a:r>
              <a:rPr lang="en-US" dirty="0"/>
              <a:t>Evaluate selection priorities of market steers</a:t>
            </a:r>
          </a:p>
          <a:p>
            <a:r>
              <a:rPr lang="en-US" dirty="0"/>
              <a:t>Understand the purpose of market steer selection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5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Market</a:t>
            </a:r>
          </a:p>
          <a:p>
            <a:r>
              <a:rPr lang="en-US" dirty="0"/>
              <a:t> Breeding</a:t>
            </a:r>
          </a:p>
          <a:p>
            <a:pPr lvl="1"/>
            <a:r>
              <a:rPr lang="en-US" dirty="0" smtClean="0"/>
              <a:t>Heifers/Cows</a:t>
            </a:r>
            <a:endParaRPr lang="en-US" dirty="0"/>
          </a:p>
          <a:p>
            <a:pPr lvl="1"/>
            <a:r>
              <a:rPr lang="en-US" dirty="0"/>
              <a:t>Bulls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43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Priorities</a:t>
            </a:r>
          </a:p>
          <a:p>
            <a:pPr lvl="1"/>
            <a:r>
              <a:rPr lang="en-US" dirty="0"/>
              <a:t>Muscle</a:t>
            </a:r>
          </a:p>
          <a:p>
            <a:pPr lvl="1"/>
            <a:r>
              <a:rPr lang="en-US" dirty="0"/>
              <a:t>Correctness of Finish</a:t>
            </a:r>
          </a:p>
          <a:p>
            <a:pPr lvl="1"/>
            <a:r>
              <a:rPr lang="en-US" dirty="0"/>
              <a:t>Structure and Movement</a:t>
            </a:r>
          </a:p>
          <a:p>
            <a:pPr lvl="1"/>
            <a:r>
              <a:rPr lang="en-US" dirty="0"/>
              <a:t>Rib and Feeding Ability</a:t>
            </a:r>
          </a:p>
          <a:p>
            <a:pPr lvl="1"/>
            <a:r>
              <a:rPr lang="en-US" dirty="0"/>
              <a:t>Balance and Eye Appeal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0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Muscle Indicators</a:t>
            </a:r>
          </a:p>
          <a:p>
            <a:pPr lvl="1"/>
            <a:r>
              <a:rPr lang="en-US" dirty="0"/>
              <a:t>Forearm</a:t>
            </a:r>
          </a:p>
          <a:p>
            <a:pPr lvl="1"/>
            <a:r>
              <a:rPr lang="en-US" dirty="0"/>
              <a:t>Rib</a:t>
            </a:r>
          </a:p>
          <a:p>
            <a:pPr lvl="1"/>
            <a:r>
              <a:rPr lang="en-US" dirty="0"/>
              <a:t>Loin</a:t>
            </a:r>
          </a:p>
          <a:p>
            <a:pPr lvl="1"/>
            <a:r>
              <a:rPr lang="en-US" dirty="0"/>
              <a:t>Hip</a:t>
            </a:r>
          </a:p>
          <a:p>
            <a:pPr lvl="1"/>
            <a:r>
              <a:rPr lang="en-US" dirty="0"/>
              <a:t>Stifle</a:t>
            </a:r>
          </a:p>
          <a:p>
            <a:pPr lvl="1"/>
            <a:r>
              <a:rPr lang="en-US" dirty="0"/>
              <a:t>Quarter</a:t>
            </a:r>
          </a:p>
          <a:p>
            <a:pPr lvl="1"/>
            <a:r>
              <a:rPr lang="en-US" dirty="0"/>
              <a:t>Base Width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70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</a:t>
            </a:r>
            <a:r>
              <a:rPr lang="en-US" dirty="0" smtClean="0"/>
              <a:t>Cattle – Muscle Indicators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79" y="1600200"/>
            <a:ext cx="543419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4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</a:t>
            </a:r>
            <a:r>
              <a:rPr lang="en-US" dirty="0" smtClean="0"/>
              <a:t>Cattle – Muscle Indicators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75882"/>
            <a:ext cx="8153400" cy="394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70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</a:t>
            </a:r>
            <a:r>
              <a:rPr lang="en-US" dirty="0" smtClean="0"/>
              <a:t>Cattle – Muscle Indicators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93443"/>
            <a:ext cx="8153400" cy="410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2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Finish Indicators</a:t>
            </a:r>
          </a:p>
          <a:p>
            <a:pPr lvl="1"/>
            <a:r>
              <a:rPr lang="en-US" dirty="0"/>
              <a:t>Brisket</a:t>
            </a:r>
          </a:p>
          <a:p>
            <a:pPr lvl="1"/>
            <a:r>
              <a:rPr lang="en-US" dirty="0"/>
              <a:t>Down Top</a:t>
            </a:r>
          </a:p>
          <a:p>
            <a:pPr lvl="1"/>
            <a:r>
              <a:rPr lang="en-US" dirty="0"/>
              <a:t>Over Ribs</a:t>
            </a:r>
          </a:p>
          <a:p>
            <a:pPr lvl="1"/>
            <a:r>
              <a:rPr lang="en-US" dirty="0"/>
              <a:t>Around tail head</a:t>
            </a:r>
          </a:p>
          <a:p>
            <a:pPr lvl="1"/>
            <a:r>
              <a:rPr lang="en-US" dirty="0"/>
              <a:t>Drop to flank</a:t>
            </a:r>
          </a:p>
          <a:p>
            <a:pPr lvl="1"/>
            <a:r>
              <a:rPr lang="en-US" dirty="0"/>
              <a:t>Cod fat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77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173</TotalTime>
  <Words>246</Words>
  <Application>Microsoft Office PowerPoint</Application>
  <PresentationFormat>On-screen Show (4:3)</PresentationFormat>
  <Paragraphs>77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Median</vt:lpstr>
      <vt:lpstr>Selection and Evaluation of Market Cattle</vt:lpstr>
      <vt:lpstr>Objectives</vt:lpstr>
      <vt:lpstr>Cattle</vt:lpstr>
      <vt:lpstr>Market Cattle</vt:lpstr>
      <vt:lpstr>Market Cattle</vt:lpstr>
      <vt:lpstr>Market Cattle – Muscle Indicators</vt:lpstr>
      <vt:lpstr>Market Cattle – Muscle Indicators</vt:lpstr>
      <vt:lpstr>Market Cattle – Muscle Indicators</vt:lpstr>
      <vt:lpstr>Market Cattle</vt:lpstr>
      <vt:lpstr>Market Cattle</vt:lpstr>
      <vt:lpstr>Market Cattle</vt:lpstr>
      <vt:lpstr>Market Cattle</vt:lpstr>
      <vt:lpstr>Market Cattle</vt:lpstr>
      <vt:lpstr>Market Cattle</vt:lpstr>
      <vt:lpstr>Market Cattle</vt:lpstr>
      <vt:lpstr>Market Cattle</vt:lpstr>
      <vt:lpstr>Practice Class</vt:lpstr>
      <vt:lpstr>Practice Class</vt:lpstr>
      <vt:lpstr>Practice Class - Officials</vt:lpstr>
      <vt:lpstr>Objectives</vt:lpstr>
    </vt:vector>
  </TitlesOfParts>
  <Company>Sam Houston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Selection and Evaluation of Cattle</dc:title>
  <dc:creator>Hawley, Jessica</dc:creator>
  <cp:lastModifiedBy>Hawley, Jessica</cp:lastModifiedBy>
  <cp:revision>8</cp:revision>
  <dcterms:created xsi:type="dcterms:W3CDTF">2012-12-14T16:33:14Z</dcterms:created>
  <dcterms:modified xsi:type="dcterms:W3CDTF">2013-04-03T15:49:25Z</dcterms:modified>
</cp:coreProperties>
</file>