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70" r:id="rId4"/>
    <p:sldId id="271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687216E-ED32-47E8-853B-A39D27775885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8A5D8C-3F9E-4C1A-9834-C6F33E40F37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216E-ED32-47E8-853B-A39D27775885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5D8C-3F9E-4C1A-9834-C6F33E40F3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687216E-ED32-47E8-853B-A39D27775885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C8A5D8C-3F9E-4C1A-9834-C6F33E40F37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216E-ED32-47E8-853B-A39D27775885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8A5D8C-3F9E-4C1A-9834-C6F33E40F3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216E-ED32-47E8-853B-A39D27775885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C8A5D8C-3F9E-4C1A-9834-C6F33E40F37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687216E-ED32-47E8-853B-A39D27775885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C8A5D8C-3F9E-4C1A-9834-C6F33E40F37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687216E-ED32-47E8-853B-A39D27775885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C8A5D8C-3F9E-4C1A-9834-C6F33E40F37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216E-ED32-47E8-853B-A39D27775885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8A5D8C-3F9E-4C1A-9834-C6F33E40F3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216E-ED32-47E8-853B-A39D27775885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8A5D8C-3F9E-4C1A-9834-C6F33E40F3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216E-ED32-47E8-853B-A39D27775885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8A5D8C-3F9E-4C1A-9834-C6F33E40F37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687216E-ED32-47E8-853B-A39D27775885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C8A5D8C-3F9E-4C1A-9834-C6F33E40F37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687216E-ED32-47E8-853B-A39D27775885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C8A5D8C-3F9E-4C1A-9834-C6F33E40F3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Selection and Evaluation of </a:t>
            </a:r>
            <a:r>
              <a:rPr lang="en-US" dirty="0" smtClean="0"/>
              <a:t>Breeding Cattle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61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Breeding Cattle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59" y="1600200"/>
            <a:ext cx="6828431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766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Breeding Cattle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493232"/>
            <a:ext cx="8153400" cy="270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570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Breeding </a:t>
            </a:r>
            <a:r>
              <a:rPr lang="en-US" dirty="0" smtClean="0"/>
              <a:t>Cattle-Officials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US" sz="3200" dirty="0"/>
              <a:t>Place: 3-4-1-2</a:t>
            </a:r>
          </a:p>
          <a:p>
            <a:pPr algn="ctr">
              <a:buFont typeface="Arial" pitchFamily="34" charset="0"/>
              <a:buNone/>
            </a:pPr>
            <a:r>
              <a:rPr lang="en-US" sz="3200" dirty="0"/>
              <a:t>Cuts: 3-6-2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21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List selection priorities in order of importance</a:t>
            </a:r>
          </a:p>
          <a:p>
            <a:r>
              <a:rPr lang="en-US" dirty="0"/>
              <a:t>Evaluate selection priorities of </a:t>
            </a:r>
            <a:r>
              <a:rPr lang="en-US" dirty="0" smtClean="0"/>
              <a:t>breeding cattle</a:t>
            </a:r>
            <a:endParaRPr lang="en-US" dirty="0"/>
          </a:p>
          <a:p>
            <a:r>
              <a:rPr lang="en-US" dirty="0"/>
              <a:t>Understand the purpose of </a:t>
            </a:r>
            <a:r>
              <a:rPr lang="en-US" smtClean="0"/>
              <a:t>breeding cattle </a:t>
            </a:r>
            <a:r>
              <a:rPr lang="en-US" dirty="0"/>
              <a:t>selection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223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List selection priorities in order of importance</a:t>
            </a:r>
          </a:p>
          <a:p>
            <a:r>
              <a:rPr lang="en-US" dirty="0"/>
              <a:t>Evaluate selection priorities of </a:t>
            </a:r>
            <a:r>
              <a:rPr lang="en-US" dirty="0" smtClean="0"/>
              <a:t>breeding cattle</a:t>
            </a:r>
            <a:endParaRPr lang="en-US" dirty="0"/>
          </a:p>
          <a:p>
            <a:r>
              <a:rPr lang="en-US" dirty="0"/>
              <a:t>Understand the purpose of </a:t>
            </a:r>
            <a:r>
              <a:rPr lang="en-US" dirty="0" smtClean="0"/>
              <a:t>breeding cattle </a:t>
            </a:r>
            <a:r>
              <a:rPr lang="en-US" dirty="0"/>
              <a:t>selection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56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Breeding Cattle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Priorities</a:t>
            </a:r>
          </a:p>
          <a:p>
            <a:pPr lvl="1"/>
            <a:r>
              <a:rPr lang="en-US" dirty="0"/>
              <a:t>Functionality</a:t>
            </a:r>
          </a:p>
          <a:p>
            <a:pPr lvl="1"/>
            <a:r>
              <a:rPr lang="en-US" dirty="0"/>
              <a:t>Growth Performance</a:t>
            </a:r>
          </a:p>
          <a:p>
            <a:pPr lvl="1"/>
            <a:r>
              <a:rPr lang="en-US" dirty="0"/>
              <a:t>Balance and Eye Appeal</a:t>
            </a:r>
          </a:p>
          <a:p>
            <a:pPr lvl="1"/>
            <a:r>
              <a:rPr lang="en-US" dirty="0"/>
              <a:t>Muscle</a:t>
            </a:r>
          </a:p>
          <a:p>
            <a:pPr lvl="1"/>
            <a:r>
              <a:rPr lang="en-US" dirty="0"/>
              <a:t>Femininity/Masculinity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960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Breeding Cattle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Defining Functionality</a:t>
            </a:r>
          </a:p>
          <a:p>
            <a:pPr lvl="1"/>
            <a:r>
              <a:rPr lang="en-US" dirty="0"/>
              <a:t>Structural Correctness</a:t>
            </a:r>
          </a:p>
          <a:p>
            <a:pPr lvl="1"/>
            <a:r>
              <a:rPr lang="en-US" dirty="0"/>
              <a:t>Optimal Rib Shape Design</a:t>
            </a:r>
          </a:p>
          <a:p>
            <a:pPr lvl="2"/>
            <a:r>
              <a:rPr lang="en-US" dirty="0"/>
              <a:t>Depth of rib</a:t>
            </a:r>
          </a:p>
          <a:p>
            <a:pPr lvl="2"/>
            <a:r>
              <a:rPr lang="en-US" dirty="0"/>
              <a:t>Spring and shape of rib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486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Breeding Cattle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954" y="1600200"/>
            <a:ext cx="6253041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910" y="2590800"/>
            <a:ext cx="2043113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970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Breeding Cattle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Defining Balance and Eye Appeal</a:t>
            </a:r>
          </a:p>
          <a:p>
            <a:pPr lvl="1"/>
            <a:r>
              <a:rPr lang="en-US" dirty="0"/>
              <a:t>Similar as in market steers</a:t>
            </a:r>
          </a:p>
          <a:p>
            <a:pPr lvl="1"/>
            <a:r>
              <a:rPr lang="en-US" dirty="0"/>
              <a:t>Proportional</a:t>
            </a:r>
          </a:p>
          <a:p>
            <a:pPr lvl="1"/>
            <a:r>
              <a:rPr lang="en-US" dirty="0"/>
              <a:t>Emphasis in heifers on attractiveness and </a:t>
            </a:r>
            <a:r>
              <a:rPr lang="en-US" dirty="0" err="1"/>
              <a:t>and</a:t>
            </a:r>
            <a:r>
              <a:rPr lang="en-US" dirty="0"/>
              <a:t> refinement through the head, neck, and shoulders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354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Breeding Cattle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173" y="1600200"/>
            <a:ext cx="625660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1603375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14600"/>
            <a:ext cx="3286125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48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Breeding Cattle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Defining Muscle</a:t>
            </a:r>
          </a:p>
          <a:p>
            <a:pPr lvl="1"/>
            <a:r>
              <a:rPr lang="en-US" dirty="0"/>
              <a:t>Muscle is of importance in breeding cattle but less of a priority relative to market animals</a:t>
            </a:r>
          </a:p>
          <a:p>
            <a:pPr lvl="1"/>
            <a:r>
              <a:rPr lang="en-US" dirty="0"/>
              <a:t>In heifers, it is important to select for cattle that are not excessive in their degree of muscling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646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Breeding Cattle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147" y="1600200"/>
            <a:ext cx="626265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55875"/>
            <a:ext cx="337185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523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133</TotalTime>
  <Words>164</Words>
  <Application>Microsoft Office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Median</vt:lpstr>
      <vt:lpstr>Selection and Evaluation of Breeding Cattle</vt:lpstr>
      <vt:lpstr>Objectives</vt:lpstr>
      <vt:lpstr>Breeding Cattle</vt:lpstr>
      <vt:lpstr>Breeding Cattle</vt:lpstr>
      <vt:lpstr>Breeding Cattle</vt:lpstr>
      <vt:lpstr>Breeding Cattle</vt:lpstr>
      <vt:lpstr>Breeding Cattle</vt:lpstr>
      <vt:lpstr>Breeding Cattle</vt:lpstr>
      <vt:lpstr>Breeding Cattle</vt:lpstr>
      <vt:lpstr>Breeding Cattle</vt:lpstr>
      <vt:lpstr>Breeding Cattle</vt:lpstr>
      <vt:lpstr>Breeding Cattle-Officials</vt:lpstr>
      <vt:lpstr>Objectives</vt:lpstr>
    </vt:vector>
  </TitlesOfParts>
  <Company>Sam Houston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Selection and Evaluation of Cattle</dc:title>
  <dc:creator>Hawley, Jessica</dc:creator>
  <cp:lastModifiedBy>Hawley, Jessica</cp:lastModifiedBy>
  <cp:revision>8</cp:revision>
  <dcterms:created xsi:type="dcterms:W3CDTF">2012-12-14T16:33:14Z</dcterms:created>
  <dcterms:modified xsi:type="dcterms:W3CDTF">2013-04-03T15:48:46Z</dcterms:modified>
</cp:coreProperties>
</file>