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7197FE0-2B70-4428-9269-E7EDC65B30AB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E0093DB-2B13-4D7F-AF33-1E62DE31D6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Nutrient Regulation of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34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Postnatal</a:t>
            </a:r>
          </a:p>
          <a:p>
            <a:pPr lvl="1"/>
            <a:r>
              <a:rPr lang="en-US" dirty="0" smtClean="0"/>
              <a:t>Increased metabolic activity at birth necessary for maintaining body temperature</a:t>
            </a:r>
          </a:p>
          <a:p>
            <a:pPr lvl="1"/>
            <a:r>
              <a:rPr lang="en-US" dirty="0" smtClean="0"/>
              <a:t>Some species use adipose tissue as a source of energy</a:t>
            </a:r>
          </a:p>
          <a:p>
            <a:pPr lvl="1"/>
            <a:r>
              <a:rPr lang="en-US" dirty="0" smtClean="0"/>
              <a:t>Large amounts of brown fat may be mobilized for heat production, but livestock species contain little brown fat after birth.</a:t>
            </a:r>
          </a:p>
          <a:p>
            <a:pPr lvl="1"/>
            <a:r>
              <a:rPr lang="en-US" dirty="0" smtClean="0"/>
              <a:t>White adipose tissues may be used as energy sources, but in pigs there are only small amounts of fat present.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166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Compensatory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Compenstatory</a:t>
            </a:r>
            <a:r>
              <a:rPr lang="en-US" dirty="0" smtClean="0"/>
              <a:t> growth – growth exhibited by an animal after a period of nutritional stress</a:t>
            </a:r>
          </a:p>
          <a:p>
            <a:r>
              <a:rPr lang="en-US" dirty="0" smtClean="0"/>
              <a:t>Rate of compensatory growth is higher than that exhibited by a genetically identical animal during normal growth</a:t>
            </a:r>
          </a:p>
        </p:txBody>
      </p:sp>
    </p:spTree>
    <p:extLst>
      <p:ext uri="{BB962C8B-B14F-4D97-AF65-F5344CB8AC3E}">
        <p14:creationId xmlns:p14="http://schemas.microsoft.com/office/powerpoint/2010/main" val="1537227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Compensatory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 of compensatory growth</a:t>
            </a:r>
          </a:p>
          <a:p>
            <a:pPr lvl="1"/>
            <a:r>
              <a:rPr lang="en-US" dirty="0"/>
              <a:t>Recovering Weight for </a:t>
            </a:r>
            <a:r>
              <a:rPr lang="en-US" dirty="0" smtClean="0"/>
              <a:t>Age</a:t>
            </a:r>
          </a:p>
          <a:p>
            <a:pPr lvl="2"/>
            <a:r>
              <a:rPr lang="en-US" dirty="0" smtClean="0"/>
              <a:t>Animal is catching up to the normal without requiring additional time</a:t>
            </a:r>
            <a:endParaRPr lang="en-US" dirty="0"/>
          </a:p>
          <a:p>
            <a:pPr lvl="1"/>
            <a:r>
              <a:rPr lang="en-US" dirty="0"/>
              <a:t>Extended Growth </a:t>
            </a:r>
            <a:r>
              <a:rPr lang="en-US" dirty="0" smtClean="0"/>
              <a:t>Period</a:t>
            </a:r>
          </a:p>
          <a:p>
            <a:pPr lvl="2"/>
            <a:r>
              <a:rPr lang="en-US" dirty="0" smtClean="0"/>
              <a:t>Feed restriction is so severe that the entire growth curve is extended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44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Compensatory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Permanent Stunting of Growth- severe nutrient deprivation in postnatal stages of growth commonly results in smaller mature body size and is associated with excessive fat deposition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022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Antibacterial feed additives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Ionophores</a:t>
            </a:r>
            <a:endParaRPr lang="en-US" dirty="0" smtClean="0"/>
          </a:p>
          <a:p>
            <a:pPr lvl="1"/>
            <a:r>
              <a:rPr lang="en-US" dirty="0" smtClean="0"/>
              <a:t>Commonly fed to cattle because of increased growth efficiency</a:t>
            </a:r>
          </a:p>
          <a:p>
            <a:pPr lvl="1"/>
            <a:r>
              <a:rPr lang="en-US" dirty="0" smtClean="0"/>
              <a:t>Alter the cell membrane properties and play a major role in altering microbial populations in the digestive system</a:t>
            </a:r>
          </a:p>
          <a:p>
            <a:pPr lvl="1"/>
            <a:r>
              <a:rPr lang="en-US" dirty="0" smtClean="0"/>
              <a:t>Change the population of metabolism of rumen microbes</a:t>
            </a:r>
          </a:p>
          <a:p>
            <a:pPr lvl="1"/>
            <a:r>
              <a:rPr lang="en-US" dirty="0" smtClean="0"/>
              <a:t>Can be used as a </a:t>
            </a:r>
            <a:r>
              <a:rPr lang="en-US" dirty="0" err="1" smtClean="0"/>
              <a:t>coccidio</a:t>
            </a:r>
            <a:r>
              <a:rPr lang="en-US" dirty="0" smtClean="0"/>
              <a:t> stat (</a:t>
            </a:r>
            <a:r>
              <a:rPr lang="en-US" dirty="0" err="1" smtClean="0"/>
              <a:t>anticoccidial</a:t>
            </a:r>
            <a:r>
              <a:rPr lang="en-US" dirty="0" smtClean="0"/>
              <a:t> drug)</a:t>
            </a:r>
          </a:p>
          <a:p>
            <a:pPr lvl="1"/>
            <a:r>
              <a:rPr lang="en-US" dirty="0" smtClean="0"/>
              <a:t>Improves feed conversion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423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Antibacterial feed additives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Antibiotics are used in poultry, swine, and cattle feed additives</a:t>
            </a:r>
          </a:p>
          <a:p>
            <a:pPr lvl="1"/>
            <a:r>
              <a:rPr lang="en-US" dirty="0" err="1" smtClean="0"/>
              <a:t>Theraputic</a:t>
            </a:r>
            <a:r>
              <a:rPr lang="en-US" dirty="0" smtClean="0"/>
              <a:t> level – Treats sick animals</a:t>
            </a:r>
          </a:p>
          <a:p>
            <a:pPr lvl="1"/>
            <a:r>
              <a:rPr lang="en-US" dirty="0" smtClean="0"/>
              <a:t>Prophylactic levels – prevents disease</a:t>
            </a:r>
          </a:p>
          <a:p>
            <a:pPr lvl="1"/>
            <a:r>
              <a:rPr lang="en-US" dirty="0" err="1" smtClean="0"/>
              <a:t>Subtheraputic</a:t>
            </a:r>
            <a:r>
              <a:rPr lang="en-US" dirty="0" smtClean="0"/>
              <a:t> levels – in healthy animals it improves feed efficiency and growth rates</a:t>
            </a:r>
          </a:p>
          <a:p>
            <a:pPr lvl="2"/>
            <a:r>
              <a:rPr lang="en-US" dirty="0" smtClean="0"/>
              <a:t>Mode of action – changes populations of GI microorganisms, which alters nutrient utilization and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02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nutrient partitioning</a:t>
            </a:r>
          </a:p>
          <a:p>
            <a:r>
              <a:rPr lang="en-US" dirty="0"/>
              <a:t>Explain Compensatory growth</a:t>
            </a:r>
          </a:p>
          <a:p>
            <a:r>
              <a:rPr lang="en-US" dirty="0"/>
              <a:t>Explain the purpose of antibacterial feed additives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9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nutrient partitioning</a:t>
            </a:r>
          </a:p>
          <a:p>
            <a:r>
              <a:rPr lang="en-US" dirty="0" smtClean="0"/>
              <a:t>Explain Compensatory growth</a:t>
            </a:r>
          </a:p>
          <a:p>
            <a:r>
              <a:rPr lang="en-US" dirty="0" smtClean="0"/>
              <a:t>Explain the purpose of antibacterial feed additives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1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Plane of nutrition – nutritional status of animals</a:t>
            </a:r>
          </a:p>
          <a:p>
            <a:pPr lvl="1"/>
            <a:r>
              <a:rPr lang="en-US" dirty="0" smtClean="0"/>
              <a:t>Definition – amount of nutrients consumed by an animal relative to the amount required for optimal growth and or performance</a:t>
            </a:r>
          </a:p>
          <a:p>
            <a:pPr lvl="1"/>
            <a:endParaRPr lang="en-US" dirty="0"/>
          </a:p>
          <a:p>
            <a:r>
              <a:rPr lang="en-US" dirty="0" smtClean="0"/>
              <a:t>Dietary energy is a major determinant of plane of nutrition</a:t>
            </a:r>
          </a:p>
          <a:p>
            <a:pPr lvl="1"/>
            <a:r>
              <a:rPr lang="en-US" dirty="0" smtClean="0"/>
              <a:t>Dependent </a:t>
            </a:r>
            <a:r>
              <a:rPr lang="en-US" dirty="0" smtClean="0"/>
              <a:t>of the amount of carbohydrate, fat, and protein present in the diet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5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Utilization of ingested nutrient is partitioned among various tissue and organs according to their metabolic rate and physiological importance.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971800"/>
            <a:ext cx="3452117" cy="329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971799"/>
            <a:ext cx="4419600" cy="3293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832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order of priority from highest to lowest</a:t>
            </a:r>
          </a:p>
          <a:p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Nervous </a:t>
            </a:r>
            <a:r>
              <a:rPr lang="en-US" dirty="0"/>
              <a:t>System</a:t>
            </a:r>
          </a:p>
          <a:p>
            <a:pPr lvl="1"/>
            <a:r>
              <a:rPr lang="en-US" dirty="0"/>
              <a:t>Circulatory System</a:t>
            </a:r>
          </a:p>
          <a:p>
            <a:pPr lvl="1"/>
            <a:r>
              <a:rPr lang="en-US" dirty="0"/>
              <a:t>Respiratory System</a:t>
            </a:r>
          </a:p>
          <a:p>
            <a:pPr lvl="1"/>
            <a:r>
              <a:rPr lang="en-US" dirty="0"/>
              <a:t>Digestive System</a:t>
            </a:r>
          </a:p>
          <a:p>
            <a:pPr lvl="1"/>
            <a:r>
              <a:rPr lang="en-US" dirty="0"/>
              <a:t>Reproductive System </a:t>
            </a:r>
            <a:endParaRPr lang="en-US" dirty="0" smtClean="0"/>
          </a:p>
          <a:p>
            <a:r>
              <a:rPr lang="en-US" dirty="0" smtClean="0"/>
              <a:t>Tissues</a:t>
            </a:r>
          </a:p>
          <a:p>
            <a:pPr lvl="1"/>
            <a:r>
              <a:rPr lang="en-US" dirty="0" smtClean="0"/>
              <a:t>Skeletal</a:t>
            </a:r>
          </a:p>
          <a:p>
            <a:pPr lvl="1"/>
            <a:r>
              <a:rPr lang="en-US" dirty="0" smtClean="0"/>
              <a:t>Muscle</a:t>
            </a:r>
          </a:p>
          <a:p>
            <a:pPr lvl="1"/>
            <a:r>
              <a:rPr lang="en-US" dirty="0" smtClean="0"/>
              <a:t>Adipose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5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3600"/>
            <a:ext cx="5933843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0909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energy balance – when food is plentiful enough for body maintenance, growth, and fattening</a:t>
            </a:r>
          </a:p>
          <a:p>
            <a:r>
              <a:rPr lang="en-US" dirty="0" smtClean="0"/>
              <a:t>Negative energy balance – food intake is not sufficient to meet needs.</a:t>
            </a:r>
          </a:p>
          <a:p>
            <a:pPr lvl="1"/>
            <a:r>
              <a:rPr lang="en-US" dirty="0" smtClean="0"/>
              <a:t>Ex. Dairy cows during peak lactation</a:t>
            </a:r>
          </a:p>
          <a:p>
            <a:pPr lvl="1"/>
            <a:r>
              <a:rPr lang="en-US" dirty="0" smtClean="0"/>
              <a:t>Daily milk production is at its highest and dairy cows cannot consume enough feed to maintain body tissue mass.</a:t>
            </a:r>
          </a:p>
          <a:p>
            <a:pPr lvl="1"/>
            <a:r>
              <a:rPr lang="en-US" dirty="0" smtClean="0"/>
              <a:t>Energy must be mobilized from body tissues to support production of milk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21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Prenatal</a:t>
            </a:r>
          </a:p>
          <a:p>
            <a:pPr lvl="1"/>
            <a:r>
              <a:rPr lang="en-US" dirty="0" smtClean="0"/>
              <a:t>Should under nutrition occurs, it is likely to have effect on postnatal growth of animals.</a:t>
            </a:r>
          </a:p>
          <a:p>
            <a:pPr lvl="1"/>
            <a:r>
              <a:rPr lang="en-US" dirty="0" smtClean="0"/>
              <a:t>Low birth weights are often a result of prenatal under nutrition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9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 Pigs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Vital organs are smaller and DNA content in various tissues is less</a:t>
            </a:r>
          </a:p>
          <a:p>
            <a:r>
              <a:rPr lang="en-US" dirty="0" smtClean="0"/>
              <a:t>Less DNA in skeletal muscle results in fewer fiber muscles</a:t>
            </a:r>
          </a:p>
          <a:p>
            <a:r>
              <a:rPr lang="en-US" dirty="0" smtClean="0"/>
              <a:t>This results in lean growth being met sooner which negatively impacts the carcass</a:t>
            </a:r>
          </a:p>
          <a:p>
            <a:pPr lvl="1"/>
            <a:r>
              <a:rPr lang="en-US" dirty="0" smtClean="0"/>
              <a:t>Slower growth and fatter carcasses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r="8821" b="6854"/>
          <a:stretch/>
        </p:blipFill>
        <p:spPr bwMode="auto">
          <a:xfrm>
            <a:off x="5791200" y="4114800"/>
            <a:ext cx="3001818" cy="237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9372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195</TotalTime>
  <Words>553</Words>
  <Application>Microsoft Office PowerPoint</Application>
  <PresentationFormat>On-screen Show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Apothecary</vt:lpstr>
      <vt:lpstr>Nutrient Regulation of Growth</vt:lpstr>
      <vt:lpstr>Objectives</vt:lpstr>
      <vt:lpstr>Nutrient Partitioning</vt:lpstr>
      <vt:lpstr>Nutrient partitioning</vt:lpstr>
      <vt:lpstr>Nutrient Partitioning</vt:lpstr>
      <vt:lpstr>Nutrient partitioning</vt:lpstr>
      <vt:lpstr>Energy Balance</vt:lpstr>
      <vt:lpstr>Under nutrition</vt:lpstr>
      <vt:lpstr>Runt Pigs</vt:lpstr>
      <vt:lpstr>Under Nutrition</vt:lpstr>
      <vt:lpstr>Compensatory growth</vt:lpstr>
      <vt:lpstr>Compensatory growth</vt:lpstr>
      <vt:lpstr>Compensatory growth</vt:lpstr>
      <vt:lpstr>Antibacterial feed additives</vt:lpstr>
      <vt:lpstr>Antibacterial feed additives</vt:lpstr>
      <vt:lpstr>Objectives</vt:lpstr>
    </vt:vector>
  </TitlesOfParts>
  <Company>Sam Houston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Nutrient Regulation of Growth</dc:title>
  <dc:creator>Hawley, Jessica</dc:creator>
  <cp:lastModifiedBy>Hawley, Jessica</cp:lastModifiedBy>
  <cp:revision>3</cp:revision>
  <dcterms:created xsi:type="dcterms:W3CDTF">2013-04-01T18:23:44Z</dcterms:created>
  <dcterms:modified xsi:type="dcterms:W3CDTF">2013-04-08T21:44:00Z</dcterms:modified>
</cp:coreProperties>
</file>