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5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0BA9EBA-2FA8-4ABF-BAF3-2E9FEF951D25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79E5A8-629D-4B7C-92E7-CE12A381328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Livestock Improvement </a:t>
            </a:r>
            <a:r>
              <a:rPr lang="en-US" smtClean="0"/>
              <a:t>through Selection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51104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505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Learn all genetic traits!!!!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1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lace added emphasis on the more economically important traits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81566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10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an app for that!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8575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947713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20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score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302134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15279" b="14042"/>
          <a:stretch/>
        </p:blipFill>
        <p:spPr bwMode="auto">
          <a:xfrm>
            <a:off x="609600" y="4572000"/>
            <a:ext cx="4839566" cy="19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82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Hip Height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521213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971800"/>
            <a:ext cx="3528507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91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Ultrasound Technologies</a:t>
            </a:r>
          </a:p>
          <a:p>
            <a:pPr lvl="1"/>
            <a:r>
              <a:rPr lang="en-US" dirty="0" smtClean="0"/>
              <a:t>Done in real time</a:t>
            </a:r>
          </a:p>
          <a:p>
            <a:pPr lvl="1"/>
            <a:r>
              <a:rPr lang="en-US" dirty="0" smtClean="0"/>
              <a:t>Cross-section of rib eye</a:t>
            </a:r>
          </a:p>
          <a:p>
            <a:pPr lvl="1"/>
            <a:r>
              <a:rPr lang="en-US" dirty="0" smtClean="0"/>
              <a:t>Back fat and REA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6623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582573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80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and contrast the idea of genetics </a:t>
            </a:r>
            <a:r>
              <a:rPr lang="en-US" dirty="0" err="1"/>
              <a:t>vs</a:t>
            </a:r>
            <a:r>
              <a:rPr lang="en-US" dirty="0"/>
              <a:t> environment</a:t>
            </a:r>
          </a:p>
          <a:p>
            <a:r>
              <a:rPr lang="en-US" dirty="0"/>
              <a:t>List examples of high and low heritability estimates</a:t>
            </a:r>
          </a:p>
          <a:p>
            <a:r>
              <a:rPr lang="en-US" dirty="0"/>
              <a:t>Define expected progeny differences</a:t>
            </a:r>
          </a:p>
          <a:p>
            <a:r>
              <a:rPr lang="en-US" dirty="0"/>
              <a:t>Describe the importance of livestock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the idea of genetics </a:t>
            </a:r>
            <a:r>
              <a:rPr lang="en-US" dirty="0" err="1" smtClean="0"/>
              <a:t>vs</a:t>
            </a:r>
            <a:r>
              <a:rPr lang="en-US" dirty="0" smtClean="0"/>
              <a:t> environment</a:t>
            </a:r>
          </a:p>
          <a:p>
            <a:r>
              <a:rPr lang="en-US" dirty="0" smtClean="0"/>
              <a:t>List examples of high and low heritability estimates</a:t>
            </a:r>
          </a:p>
          <a:p>
            <a:r>
              <a:rPr lang="en-US" dirty="0" smtClean="0"/>
              <a:t>Define expected progeny differences</a:t>
            </a:r>
          </a:p>
          <a:p>
            <a:r>
              <a:rPr lang="en-US" dirty="0" smtClean="0"/>
              <a:t>Describe the importance of livestock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7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Emphasis on certain traits depend 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conomic importance</a:t>
            </a:r>
          </a:p>
          <a:p>
            <a:pPr lvl="1"/>
            <a:r>
              <a:rPr lang="en-US" dirty="0" smtClean="0"/>
              <a:t>Rate of improvement of specific trait</a:t>
            </a:r>
          </a:p>
          <a:p>
            <a:endParaRPr lang="en-US" dirty="0"/>
          </a:p>
          <a:p>
            <a:r>
              <a:rPr lang="en-US" dirty="0" smtClean="0"/>
              <a:t>Factors affecting the rate of improvement</a:t>
            </a:r>
          </a:p>
          <a:p>
            <a:pPr lvl="1"/>
            <a:r>
              <a:rPr lang="en-US" dirty="0" smtClean="0"/>
              <a:t>Heritability</a:t>
            </a:r>
          </a:p>
          <a:p>
            <a:pPr lvl="1"/>
            <a:r>
              <a:rPr lang="en-US" dirty="0" smtClean="0"/>
              <a:t>Selection differential</a:t>
            </a:r>
          </a:p>
          <a:p>
            <a:pPr lvl="1"/>
            <a:r>
              <a:rPr lang="en-US" dirty="0" smtClean="0"/>
              <a:t>Generation interval</a:t>
            </a:r>
          </a:p>
          <a:p>
            <a:r>
              <a:rPr lang="en-US" dirty="0"/>
              <a:t>Expressions of traits are influenced by genetics and </a:t>
            </a:r>
            <a:r>
              <a:rPr lang="en-US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2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r>
              <a:rPr lang="en-US" dirty="0" err="1" smtClean="0"/>
              <a:t>vs</a:t>
            </a:r>
            <a:r>
              <a:rPr lang="en-US" dirty="0" smtClean="0"/>
              <a:t>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factors affect growth in different ways</a:t>
            </a:r>
          </a:p>
          <a:p>
            <a:r>
              <a:rPr lang="en-US" dirty="0" smtClean="0"/>
              <a:t>How can we tell the difference?</a:t>
            </a:r>
          </a:p>
          <a:p>
            <a:pPr lvl="1"/>
            <a:r>
              <a:rPr lang="en-US" dirty="0" smtClean="0"/>
              <a:t>Contemporary trials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 b="6176"/>
          <a:stretch/>
        </p:blipFill>
        <p:spPr bwMode="auto">
          <a:xfrm>
            <a:off x="2057400" y="3886200"/>
            <a:ext cx="4581236" cy="234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5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estimate of the fraction of the phenotypic superiority or inferiority</a:t>
            </a:r>
          </a:p>
          <a:p>
            <a:pPr lvl="1"/>
            <a:r>
              <a:rPr lang="en-US" dirty="0" smtClean="0"/>
              <a:t>Ex: low heritability estimates (.10-.20) 80 -90% of variation is due to environmental factors</a:t>
            </a:r>
          </a:p>
          <a:p>
            <a:r>
              <a:rPr lang="en-US" dirty="0" smtClean="0"/>
              <a:t>Low heritability traits change slowly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3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vs</a:t>
            </a:r>
            <a:r>
              <a:rPr lang="en-US" dirty="0" smtClean="0"/>
              <a:t> Low Heritability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Low heritability</a:t>
            </a:r>
          </a:p>
          <a:p>
            <a:r>
              <a:rPr lang="en-US" dirty="0" smtClean="0"/>
              <a:t>Reproductive traits</a:t>
            </a:r>
          </a:p>
          <a:p>
            <a:pPr lvl="1"/>
            <a:r>
              <a:rPr lang="en-US" dirty="0" smtClean="0"/>
              <a:t>Fertility</a:t>
            </a:r>
          </a:p>
          <a:p>
            <a:pPr lvl="1"/>
            <a:r>
              <a:rPr lang="en-US" dirty="0" smtClean="0"/>
              <a:t>Calving interval</a:t>
            </a:r>
          </a:p>
          <a:p>
            <a:pPr lvl="1"/>
            <a:r>
              <a:rPr lang="en-US" dirty="0" smtClean="0"/>
              <a:t>Litter size</a:t>
            </a:r>
          </a:p>
          <a:p>
            <a:pPr marL="0" indent="0">
              <a:buNone/>
            </a:pPr>
            <a:r>
              <a:rPr lang="en-US" dirty="0" smtClean="0"/>
              <a:t>** greatest effect on economic return!!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heritability</a:t>
            </a:r>
          </a:p>
          <a:p>
            <a:r>
              <a:rPr lang="en-US" dirty="0" smtClean="0"/>
              <a:t>Carcass traits</a:t>
            </a:r>
          </a:p>
          <a:p>
            <a:pPr lvl="1"/>
            <a:r>
              <a:rPr lang="en-US" dirty="0" smtClean="0"/>
              <a:t>Fat thickness</a:t>
            </a:r>
          </a:p>
          <a:p>
            <a:pPr lvl="1"/>
            <a:r>
              <a:rPr lang="en-US" dirty="0" smtClean="0"/>
              <a:t>Rib eye area</a:t>
            </a:r>
          </a:p>
          <a:p>
            <a:pPr lvl="1"/>
            <a:r>
              <a:rPr lang="en-US" dirty="0" smtClean="0"/>
              <a:t>Efficiency of gain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** small effect on economic return!!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4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Heritable trait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– hair color</a:t>
            </a:r>
          </a:p>
          <a:p>
            <a:r>
              <a:rPr lang="en-US" dirty="0" smtClean="0"/>
              <a:t>Quantitative – performance traits</a:t>
            </a:r>
          </a:p>
          <a:p>
            <a:endParaRPr lang="en-US" dirty="0"/>
          </a:p>
          <a:p>
            <a:r>
              <a:rPr lang="en-US" dirty="0" smtClean="0"/>
              <a:t>Single trait – eye color, hair color</a:t>
            </a:r>
          </a:p>
          <a:p>
            <a:r>
              <a:rPr lang="en-US" dirty="0" smtClean="0"/>
              <a:t>Multi trait – calving ease, spee</a:t>
            </a:r>
            <a:r>
              <a:rPr lang="en-US" dirty="0"/>
              <a:t>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2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Progeny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EPD – the expected (or predicted) difference in performance between the progeny of two animals of the same breed.</a:t>
            </a:r>
          </a:p>
          <a:p>
            <a:r>
              <a:rPr lang="en-US" dirty="0" smtClean="0"/>
              <a:t>Most accurate method of comparing breeding value</a:t>
            </a:r>
          </a:p>
          <a:p>
            <a:r>
              <a:rPr lang="en-US" dirty="0" smtClean="0"/>
              <a:t>Accounts for </a:t>
            </a:r>
          </a:p>
          <a:p>
            <a:pPr lvl="1"/>
            <a:r>
              <a:rPr lang="en-US" dirty="0" smtClean="0"/>
              <a:t>Individual’s, parent’s, sibling’s and progeny’s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2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EPD’s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accurate predictors of progeny performance</a:t>
            </a:r>
          </a:p>
          <a:p>
            <a:r>
              <a:rPr lang="en-US" dirty="0" smtClean="0"/>
              <a:t>Provide an accurate depiction of an individual/herd’s strength/weakness</a:t>
            </a:r>
          </a:p>
          <a:p>
            <a:r>
              <a:rPr lang="en-US" dirty="0" smtClean="0"/>
              <a:t>Allow for greater specificity in multi-trait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89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1023</TotalTime>
  <Words>331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Livestock Improvement through Selection</vt:lpstr>
      <vt:lpstr>Objectives</vt:lpstr>
      <vt:lpstr>Overview</vt:lpstr>
      <vt:lpstr>Genetics vs Environment</vt:lpstr>
      <vt:lpstr>Heritability</vt:lpstr>
      <vt:lpstr>High vs Low Heritability</vt:lpstr>
      <vt:lpstr>Heritable trait example</vt:lpstr>
      <vt:lpstr>Expected Progeny Differences</vt:lpstr>
      <vt:lpstr>Advantages of EPD’s</vt:lpstr>
      <vt:lpstr>Selection Index</vt:lpstr>
      <vt:lpstr>Visual Aids</vt:lpstr>
      <vt:lpstr>Visual Aids</vt:lpstr>
      <vt:lpstr>Visual Aids</vt:lpstr>
      <vt:lpstr>Visual Aids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Improvement through Selection</dc:title>
  <dc:creator>Hawley, Jessica</dc:creator>
  <cp:lastModifiedBy>Hawley, Jessica</cp:lastModifiedBy>
  <cp:revision>19</cp:revision>
  <dcterms:created xsi:type="dcterms:W3CDTF">2012-12-11T19:56:01Z</dcterms:created>
  <dcterms:modified xsi:type="dcterms:W3CDTF">2013-04-02T14:53:47Z</dcterms:modified>
</cp:coreProperties>
</file>