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1DA4-7A7E-4073-A173-72C2B20ACC1A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748531-7094-4526-8400-3621D23C5C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1DA4-7A7E-4073-A173-72C2B20ACC1A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8531-7094-4526-8400-3621D23C5C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1DA4-7A7E-4073-A173-72C2B20ACC1A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8531-7094-4526-8400-3621D23C5C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1DA4-7A7E-4073-A173-72C2B20ACC1A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8531-7094-4526-8400-3621D23C5C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1DA4-7A7E-4073-A173-72C2B20ACC1A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8531-7094-4526-8400-3621D23C5CA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1DA4-7A7E-4073-A173-72C2B20ACC1A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8531-7094-4526-8400-3621D23C5C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1DA4-7A7E-4073-A173-72C2B20ACC1A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8531-7094-4526-8400-3621D23C5C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1DA4-7A7E-4073-A173-72C2B20ACC1A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8531-7094-4526-8400-3621D23C5C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1DA4-7A7E-4073-A173-72C2B20ACC1A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8531-7094-4526-8400-3621D23C5C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1DA4-7A7E-4073-A173-72C2B20ACC1A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8531-7094-4526-8400-3621D23C5C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1DA4-7A7E-4073-A173-72C2B20ACC1A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8531-7094-4526-8400-3621D23C5C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89B1DA4-7A7E-4073-A173-72C2B20ACC1A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A748531-7094-4526-8400-3621D23C5C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xddoAd2A7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lOhvS-xyrA" TargetMode="External"/><Relationship Id="rId2" Type="http://schemas.openxmlformats.org/officeDocument/2006/relationships/hyperlink" Target="http://www.youtube.com/watch?v=aMfSGt6rHo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Jessica Hawley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Introduction to Animal Growth and Development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321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Swine </a:t>
            </a:r>
            <a:r>
              <a:rPr lang="en-US" dirty="0"/>
              <a:t>1950’s - present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40290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1805"/>
            <a:ext cx="459593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209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Sheep </a:t>
            </a:r>
            <a:r>
              <a:rPr lang="en-US" dirty="0"/>
              <a:t>1950’s - present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62200"/>
            <a:ext cx="271787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382604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518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growth</a:t>
            </a:r>
          </a:p>
          <a:p>
            <a:r>
              <a:rPr lang="en-US" dirty="0"/>
              <a:t>Explain the three ways growth can occur</a:t>
            </a:r>
          </a:p>
          <a:p>
            <a:r>
              <a:rPr lang="en-US" dirty="0"/>
              <a:t>Compare and contrast differences in true growth and fattening</a:t>
            </a:r>
          </a:p>
          <a:p>
            <a:r>
              <a:rPr lang="en-US" dirty="0"/>
              <a:t>Explain differences in animal growth from past and present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4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growth</a:t>
            </a:r>
          </a:p>
          <a:p>
            <a:r>
              <a:rPr lang="en-US" dirty="0" smtClean="0"/>
              <a:t>Explain the three ways growth can occur</a:t>
            </a:r>
          </a:p>
          <a:p>
            <a:r>
              <a:rPr lang="en-US" dirty="0" smtClean="0"/>
              <a:t>Compare and contrast differences in true growth and fattening</a:t>
            </a:r>
          </a:p>
          <a:p>
            <a:r>
              <a:rPr lang="en-US" dirty="0" smtClean="0"/>
              <a:t>Explain differences in animal growth from past and present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growth?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to every living creature</a:t>
            </a:r>
          </a:p>
          <a:p>
            <a:r>
              <a:rPr lang="en-US" dirty="0" smtClean="0"/>
              <a:t>The general or normal expansion of size as produced by the accretion of tissues similar to that of the original tissue or </a:t>
            </a:r>
            <a:r>
              <a:rPr lang="en-US" dirty="0" smtClean="0"/>
              <a:t>organ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mtClean="0">
                <a:hlinkClick r:id="rId2"/>
              </a:rPr>
              <a:t>Time Lapse Growth of Parakeets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growth occur?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Hypertrophy</a:t>
            </a:r>
          </a:p>
          <a:p>
            <a:pPr lvl="1"/>
            <a:r>
              <a:rPr lang="en-US" dirty="0" smtClean="0"/>
              <a:t>Increase in cell size</a:t>
            </a:r>
          </a:p>
          <a:p>
            <a:r>
              <a:rPr lang="en-US" dirty="0" smtClean="0"/>
              <a:t>Hyperplasia</a:t>
            </a:r>
          </a:p>
          <a:p>
            <a:pPr lvl="1"/>
            <a:r>
              <a:rPr lang="en-US" dirty="0" smtClean="0"/>
              <a:t>Increase in cell number</a:t>
            </a:r>
          </a:p>
          <a:p>
            <a:r>
              <a:rPr lang="en-US" dirty="0" smtClean="0"/>
              <a:t>Accretion</a:t>
            </a:r>
          </a:p>
          <a:p>
            <a:pPr lvl="1"/>
            <a:r>
              <a:rPr lang="en-US" dirty="0" smtClean="0"/>
              <a:t>A growth or enlargement by a gradual build up</a:t>
            </a:r>
          </a:p>
          <a:p>
            <a:r>
              <a:rPr lang="en-US" dirty="0" smtClean="0"/>
              <a:t>Whole body growth does not occur independently</a:t>
            </a:r>
          </a:p>
          <a:p>
            <a:pPr lvl="1"/>
            <a:r>
              <a:rPr lang="en-US" dirty="0" smtClean="0"/>
              <a:t>Individual cellular changes allow tissues and organs to assume different roles.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87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Growth vs. Fattening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growth – increase in the amount of muscle and bone</a:t>
            </a:r>
          </a:p>
          <a:p>
            <a:pPr lvl="1"/>
            <a:r>
              <a:rPr lang="en-US" dirty="0" smtClean="0"/>
              <a:t>Skeletal, Cardiac and Smooth muscle</a:t>
            </a:r>
          </a:p>
          <a:p>
            <a:r>
              <a:rPr lang="en-US" dirty="0" smtClean="0"/>
              <a:t>Fattening – increase in the accumulation of fat</a:t>
            </a:r>
          </a:p>
          <a:p>
            <a:endParaRPr lang="en-US" dirty="0"/>
          </a:p>
          <a:p>
            <a:r>
              <a:rPr lang="en-US" dirty="0" smtClean="0"/>
              <a:t>New calf has true growth</a:t>
            </a:r>
          </a:p>
          <a:p>
            <a:r>
              <a:rPr lang="en-US" dirty="0" smtClean="0"/>
              <a:t>Fattening occurs at the end of a life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7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study growth?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understanding the processes related to animal growth we can alter true growth and fattening as a result of growth rate</a:t>
            </a:r>
          </a:p>
          <a:p>
            <a:r>
              <a:rPr lang="en-US" dirty="0" smtClean="0"/>
              <a:t>Subtle or substantial changes in growth and development of animals can directly impact animal productivity</a:t>
            </a:r>
          </a:p>
          <a:p>
            <a:r>
              <a:rPr lang="en-US" dirty="0" smtClean="0">
                <a:hlinkClick r:id="rId2"/>
              </a:rPr>
              <a:t>Large Scale Production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What if animals ate fast food?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94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measure growth?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ADG-Average Daily Gain</a:t>
            </a:r>
          </a:p>
          <a:p>
            <a:pPr lvl="1"/>
            <a:r>
              <a:rPr lang="en-US" dirty="0" smtClean="0"/>
              <a:t>This is the most common measurement</a:t>
            </a:r>
          </a:p>
          <a:p>
            <a:pPr lvl="1"/>
            <a:r>
              <a:rPr lang="en-US" u="sng" dirty="0" smtClean="0"/>
              <a:t>Weight at day X – weight at day 0</a:t>
            </a:r>
          </a:p>
          <a:p>
            <a:pPr marL="411480" lvl="1" indent="0">
              <a:buNone/>
            </a:pPr>
            <a:r>
              <a:rPr lang="en-US" dirty="0" smtClean="0"/>
              <a:t>		# of days on feed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96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would we want a faster growth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Goes to market sooner</a:t>
            </a:r>
          </a:p>
          <a:p>
            <a:pPr lvl="1"/>
            <a:r>
              <a:rPr lang="en-US" dirty="0" smtClean="0"/>
              <a:t>Use less feed</a:t>
            </a:r>
          </a:p>
          <a:p>
            <a:r>
              <a:rPr lang="en-US" dirty="0" smtClean="0"/>
              <a:t>More time to put on fate</a:t>
            </a:r>
          </a:p>
          <a:p>
            <a:pPr lvl="1"/>
            <a:r>
              <a:rPr lang="en-US" dirty="0" smtClean="0"/>
              <a:t>Hopefully achieve a higher quality grade over the same period</a:t>
            </a:r>
          </a:p>
          <a:p>
            <a:pPr lvl="1"/>
            <a:endParaRPr lang="en-US" dirty="0"/>
          </a:p>
          <a:p>
            <a:r>
              <a:rPr lang="en-US" dirty="0" smtClean="0"/>
              <a:t>All comes down to being more efficient!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55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Cattle 1950’s - 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21527"/>
            <a:ext cx="385010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514600"/>
            <a:ext cx="383128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849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358</TotalTime>
  <Words>316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Apothecary</vt:lpstr>
      <vt:lpstr>Introduction to Animal Growth and Development</vt:lpstr>
      <vt:lpstr>Objectives</vt:lpstr>
      <vt:lpstr>What is growth?</vt:lpstr>
      <vt:lpstr>How can growth occur?</vt:lpstr>
      <vt:lpstr>True Growth vs. Fattening</vt:lpstr>
      <vt:lpstr>Why study growth?</vt:lpstr>
      <vt:lpstr>How do we measure growth?</vt:lpstr>
      <vt:lpstr>Why would we want a faster growth rate</vt:lpstr>
      <vt:lpstr>Cattle 1950’s - present</vt:lpstr>
      <vt:lpstr>Swine 1950’s - present</vt:lpstr>
      <vt:lpstr>Sheep 1950’s - present</vt:lpstr>
      <vt:lpstr>Objectives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Animal Growth and Development</dc:title>
  <dc:creator>Hawley, Jessica</dc:creator>
  <cp:lastModifiedBy>Hawley, Jessica</cp:lastModifiedBy>
  <cp:revision>3</cp:revision>
  <dcterms:created xsi:type="dcterms:W3CDTF">2013-03-01T17:47:19Z</dcterms:created>
  <dcterms:modified xsi:type="dcterms:W3CDTF">2013-03-05T16:53:49Z</dcterms:modified>
</cp:coreProperties>
</file>