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7" r:id="rId10"/>
    <p:sldId id="268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2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07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103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9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85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7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58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3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3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96027F-7875-4030-9381-8BD8C4F21935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3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0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5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9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6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131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849" y="4887918"/>
            <a:ext cx="8825657" cy="926598"/>
          </a:xfrm>
        </p:spPr>
        <p:txBody>
          <a:bodyPr/>
          <a:lstStyle/>
          <a:p>
            <a:r>
              <a:rPr lang="en-US" dirty="0" smtClean="0"/>
              <a:t>Active Shooter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8" y="954741"/>
            <a:ext cx="6543436" cy="3664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00" y="75113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158" y="2653048"/>
            <a:ext cx="10222428" cy="2365819"/>
          </a:xfrm>
        </p:spPr>
        <p:txBody>
          <a:bodyPr/>
          <a:lstStyle/>
          <a:p>
            <a:pPr marL="0" indent="0">
              <a:buNone/>
            </a:pPr>
            <a:r>
              <a:rPr lang="en-US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US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necessary,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you may have to </a:t>
            </a:r>
            <a:r>
              <a:rPr lang="en-US" b="1" u="sng" dirty="0" smtClean="0">
                <a:solidFill>
                  <a:srgbClr val="FF0000"/>
                </a:solidFill>
              </a:rPr>
              <a:t>distract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or </a:t>
            </a:r>
            <a:r>
              <a:rPr lang="en-US" b="1" u="sng" dirty="0" smtClean="0">
                <a:solidFill>
                  <a:srgbClr val="FF0000"/>
                </a:solidFill>
              </a:rPr>
              <a:t>overwhelm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shooter.</a:t>
            </a:r>
          </a:p>
          <a:p>
            <a:pPr marL="0" indent="0">
              <a:buNone/>
            </a:pPr>
            <a:endParaRPr lang="en-US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To do this, you will need to identify weapons and have a plan.</a:t>
            </a:r>
            <a:endParaRPr lang="en-US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136" y="504658"/>
            <a:ext cx="4014358" cy="1293028"/>
          </a:xfrm>
        </p:spPr>
        <p:txBody>
          <a:bodyPr/>
          <a:lstStyle/>
          <a:p>
            <a:r>
              <a:rPr lang="en-US" dirty="0" smtClean="0"/>
              <a:t> weapons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 improvised </a:t>
            </a:r>
            <a:r>
              <a:rPr lang="en-US" dirty="0"/>
              <a:t>weapon is a device that was not designed to be used as a weapon but </a:t>
            </a:r>
            <a:r>
              <a:rPr lang="en-US" dirty="0" smtClean="0"/>
              <a:t>can </a:t>
            </a:r>
            <a:r>
              <a:rPr lang="en-US" dirty="0"/>
              <a:t>be put to that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0058" y="4261039"/>
            <a:ext cx="2305008" cy="1728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3745" y="3975125"/>
            <a:ext cx="2540177" cy="190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5151" y="3277456"/>
            <a:ext cx="2097741" cy="1573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5480" y="3382839"/>
            <a:ext cx="2796910" cy="2157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" y="4461472"/>
            <a:ext cx="2205319" cy="1653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3063017"/>
            <a:ext cx="2131290" cy="28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Active Shooter?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active shooter is an </a:t>
            </a:r>
            <a:r>
              <a:rPr lang="en-US" dirty="0"/>
              <a:t>individual actively engaged in killing or attempting to kill people in a conﬁned and populated area</a:t>
            </a:r>
          </a:p>
        </p:txBody>
      </p:sp>
    </p:spTree>
    <p:extLst>
      <p:ext uri="{BB962C8B-B14F-4D97-AF65-F5344CB8AC3E}">
        <p14:creationId xmlns:p14="http://schemas.microsoft.com/office/powerpoint/2010/main" val="23070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77" y="1519518"/>
            <a:ext cx="9977718" cy="46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06" y="391329"/>
            <a:ext cx="2230896" cy="2986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905" y="1642452"/>
            <a:ext cx="2131290" cy="28229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0" y="3563007"/>
            <a:ext cx="10820400" cy="329499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If you are in a classroom, </a:t>
            </a:r>
            <a:endParaRPr lang="en-US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                   room </a:t>
            </a:r>
            <a:r>
              <a:rPr lang="en-US" dirty="0">
                <a:solidFill>
                  <a:schemeClr val="accent1"/>
                </a:solidFill>
              </a:rPr>
              <a:t>or office</a:t>
            </a:r>
            <a:r>
              <a:rPr lang="en-US" dirty="0" smtClean="0">
                <a:solidFill>
                  <a:schemeClr val="accent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                                 secure </a:t>
            </a:r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 smtClean="0">
                <a:solidFill>
                  <a:schemeClr val="accent1"/>
                </a:solidFill>
              </a:rPr>
              <a:t>door,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1792" y="4623390"/>
            <a:ext cx="6980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1"/>
                </a:solidFill>
              </a:rPr>
              <a:t>and  “Stay There”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</a:t>
            </a: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of sight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from the </a:t>
            </a:r>
            <a:endParaRPr lang="en-US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             door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and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</a:t>
            </a:r>
            <a:endParaRPr lang="en-US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low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quiet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4098" name="Picture 2" descr="C:\Users\SHSU\AppData\Local\Temp\20130904_105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6621" y="1490058"/>
            <a:ext cx="5379545" cy="403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516" y="1429407"/>
            <a:ext cx="7415050" cy="45160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in the hallways, </a:t>
            </a: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in a room </a:t>
            </a:r>
            <a:endParaRPr lang="en-US" b="1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that </a:t>
            </a:r>
            <a:r>
              <a:rPr lang="en-US" dirty="0"/>
              <a:t>is not already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secured </a:t>
            </a:r>
            <a:r>
              <a:rPr lang="en-US" dirty="0"/>
              <a:t>and </a:t>
            </a: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secure it</a:t>
            </a:r>
            <a:r>
              <a:rPr lang="en-US" dirty="0"/>
              <a:t>.</a:t>
            </a:r>
          </a:p>
        </p:txBody>
      </p:sp>
      <p:pic>
        <p:nvPicPr>
          <p:cNvPr id="3074" name="Picture 2" descr="C:\Users\SHSU\AppData\Local\Temp\20130904_105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0953" y="2454170"/>
            <a:ext cx="3573514" cy="268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HSU\AppData\Local\Temp\20130904_1053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4482" y="2875460"/>
            <a:ext cx="3566510" cy="267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11929" y="1694212"/>
            <a:ext cx="5316556" cy="3971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797566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If you’re close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 an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use it.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Don’t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run through a long hall to get to one,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you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may encounter the gunmen or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       hostage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taker.</a:t>
            </a:r>
          </a:p>
        </p:txBody>
      </p:sp>
    </p:spTree>
    <p:extLst>
      <p:ext uri="{BB962C8B-B14F-4D97-AF65-F5344CB8AC3E}">
        <p14:creationId xmlns:p14="http://schemas.microsoft.com/office/powerpoint/2010/main" val="1787142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3547">
            <a:off x="805881" y="3079367"/>
            <a:ext cx="3390080" cy="3028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158" y="1524000"/>
            <a:ext cx="10222428" cy="3494867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alert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for appropriate cover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locations. </a:t>
            </a:r>
            <a:endParaRPr lang="en-US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     Brick </a:t>
            </a: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walls, large </a:t>
            </a: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trees, retaining </a:t>
            </a: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walls, parked </a:t>
            </a: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vehicles</a:t>
            </a:r>
            <a:endParaRPr lang="en-US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7" name="Picture 3" descr="C:\Users\SHSU\AppData\Local\Temp\photo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b="6171"/>
          <a:stretch/>
        </p:blipFill>
        <p:spPr bwMode="auto">
          <a:xfrm rot="553212">
            <a:off x="6628414" y="2885238"/>
            <a:ext cx="4826702" cy="37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HSU\AppData\Local\Temp\photo 1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4185" y="2893924"/>
            <a:ext cx="3812362" cy="28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158" y="1524000"/>
            <a:ext cx="10222428" cy="3494867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alert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for appropriate cover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locations. </a:t>
            </a:r>
            <a:endParaRPr lang="en-US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     Brick </a:t>
            </a: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walls, large </a:t>
            </a: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trees, retaining </a:t>
            </a: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walls, parked </a:t>
            </a: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vehicles</a:t>
            </a:r>
            <a:endParaRPr lang="en-US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2" descr="C:\Users\SHSU\AppData\Local\Temp\photo 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6361" y="3191969"/>
            <a:ext cx="3758325" cy="28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HSU\AppData\Local\Temp\photo 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7437" y="3191969"/>
            <a:ext cx="3758325" cy="28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9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98</TotalTime>
  <Words>216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Vapor Trail</vt:lpstr>
      <vt:lpstr>Active Shooter</vt:lpstr>
      <vt:lpstr>What is an Active Shooter?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weapons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Shooter</dc:title>
  <dc:creator>devonte lee</dc:creator>
  <cp:lastModifiedBy>Koether, Steven</cp:lastModifiedBy>
  <cp:revision>15</cp:revision>
  <dcterms:created xsi:type="dcterms:W3CDTF">2013-09-05T15:20:49Z</dcterms:created>
  <dcterms:modified xsi:type="dcterms:W3CDTF">2013-09-20T18:00:31Z</dcterms:modified>
</cp:coreProperties>
</file>