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9" r:id="rId3"/>
    <p:sldId id="258" r:id="rId4"/>
    <p:sldId id="260" r:id="rId5"/>
    <p:sldId id="262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500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28AA059F-7139-482B-B128-749F67364C92}" type="datetimeFigureOut">
              <a:rPr lang="en-US" smtClean="0"/>
              <a:t>4/11/2013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71ED9176-C4FF-4DF1-8347-A958AEFE8D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A059F-7139-482B-B128-749F67364C92}" type="datetimeFigureOut">
              <a:rPr lang="en-US" smtClean="0"/>
              <a:t>4/11/2013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D9176-C4FF-4DF1-8347-A958AEFE8D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A059F-7139-482B-B128-749F67364C92}" type="datetimeFigureOut">
              <a:rPr lang="en-US" smtClean="0"/>
              <a:t>4/11/2013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D9176-C4FF-4DF1-8347-A958AEFE8D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A059F-7139-482B-B128-749F67364C92}" type="datetimeFigureOut">
              <a:rPr lang="en-US" smtClean="0"/>
              <a:t>4/11/2013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D9176-C4FF-4DF1-8347-A958AEFE8D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A059F-7139-482B-B128-749F67364C92}" type="datetimeFigureOut">
              <a:rPr lang="en-US" smtClean="0"/>
              <a:t>4/11/2013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D9176-C4FF-4DF1-8347-A958AEFE8D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A059F-7139-482B-B128-749F67364C92}" type="datetimeFigureOut">
              <a:rPr lang="en-US" smtClean="0"/>
              <a:t>4/11/2013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D9176-C4FF-4DF1-8347-A958AEFE8D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8AA059F-7139-482B-B128-749F67364C92}" type="datetimeFigureOut">
              <a:rPr lang="en-US" smtClean="0"/>
              <a:t>4/11/2013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1ED9176-C4FF-4DF1-8347-A958AEFE8DCC}" type="slidenum">
              <a:rPr lang="en-US" smtClean="0"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28AA059F-7139-482B-B128-749F67364C92}" type="datetimeFigureOut">
              <a:rPr lang="en-US" smtClean="0"/>
              <a:t>4/11/2013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1ED9176-C4FF-4DF1-8347-A958AEFE8D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A059F-7139-482B-B128-749F67364C92}" type="datetimeFigureOut">
              <a:rPr lang="en-US" smtClean="0"/>
              <a:t>4/11/2013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D9176-C4FF-4DF1-8347-A958AEFE8D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A059F-7139-482B-B128-749F67364C92}" type="datetimeFigureOut">
              <a:rPr lang="en-US" smtClean="0"/>
              <a:t>4/11/2013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D9176-C4FF-4DF1-8347-A958AEFE8D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A059F-7139-482B-B128-749F67364C92}" type="datetimeFigureOut">
              <a:rPr lang="en-US" smtClean="0"/>
              <a:t>4/11/2013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D9176-C4FF-4DF1-8347-A958AEFE8D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28AA059F-7139-482B-B128-749F67364C92}" type="datetimeFigureOut">
              <a:rPr lang="en-US" smtClean="0"/>
              <a:t>4/11/2013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71ED9176-C4FF-4DF1-8347-A958AEFE8DC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Generic Conference Talk Outline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5310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4336"/>
          </a:xfrm>
        </p:spPr>
        <p:txBody>
          <a:bodyPr/>
          <a:lstStyle/>
          <a:p>
            <a:r>
              <a:rPr lang="en-US" dirty="0"/>
              <a:t>This conference talk outline is a starting point, not a rigid template. </a:t>
            </a:r>
            <a:endParaRPr lang="en-US" dirty="0" smtClean="0"/>
          </a:p>
          <a:p>
            <a:r>
              <a:rPr lang="en-US" dirty="0" smtClean="0"/>
              <a:t>Most </a:t>
            </a:r>
            <a:r>
              <a:rPr lang="en-US" dirty="0"/>
              <a:t>good speakers average two minutes per slide (not counting title and outline </a:t>
            </a:r>
            <a:r>
              <a:rPr lang="en-US" dirty="0" smtClean="0"/>
              <a:t>slides)</a:t>
            </a:r>
          </a:p>
          <a:p>
            <a:r>
              <a:rPr lang="en-US" dirty="0" smtClean="0"/>
              <a:t>Most speakers use </a:t>
            </a:r>
            <a:r>
              <a:rPr lang="en-US" dirty="0"/>
              <a:t>about a dozen slides for a twenty minute presentation. </a:t>
            </a:r>
            <a:endParaRPr lang="en-US" dirty="0" smtClean="0"/>
          </a:p>
          <a:p>
            <a:r>
              <a:rPr lang="en-US" dirty="0" smtClean="0"/>
              <a:t>McNair presentation—12 minutes plus 5 minutes for questions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765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>
            <a:normAutofit/>
          </a:bodyPr>
          <a:lstStyle/>
          <a:p>
            <a:pPr lvl="0"/>
            <a:r>
              <a:rPr lang="en-US" b="1" dirty="0"/>
              <a:t>Title/author/affiliation</a:t>
            </a:r>
            <a:r>
              <a:rPr lang="en-US" dirty="0"/>
              <a:t> (1 slide) </a:t>
            </a:r>
          </a:p>
          <a:p>
            <a:pPr lvl="0"/>
            <a:r>
              <a:rPr lang="en-US" b="1" dirty="0"/>
              <a:t>Forecast</a:t>
            </a:r>
            <a:r>
              <a:rPr lang="en-US" dirty="0"/>
              <a:t> (1 slide)</a:t>
            </a:r>
            <a:br>
              <a:rPr lang="en-US" dirty="0"/>
            </a:br>
            <a:r>
              <a:rPr lang="en-US" dirty="0"/>
              <a:t>Give gist of problem attacked and insight found (What is the one idea you want people to leave with? This is the "abstract" of an oral presentation.) </a:t>
            </a:r>
            <a:endParaRPr lang="en-US" dirty="0" smtClean="0"/>
          </a:p>
          <a:p>
            <a:r>
              <a:rPr lang="en-US" b="1" dirty="0" smtClean="0"/>
              <a:t>Outline</a:t>
            </a:r>
            <a:r>
              <a:rPr lang="en-US" dirty="0" smtClean="0"/>
              <a:t> (1 slide)</a:t>
            </a:r>
            <a:br>
              <a:rPr lang="en-US" dirty="0" smtClean="0"/>
            </a:br>
            <a:r>
              <a:rPr lang="en-US" dirty="0" smtClean="0"/>
              <a:t>Give talk structure. Some speakers prefer to put this at the bottom of their title slide. (Audiences like predictability.) </a:t>
            </a:r>
          </a:p>
          <a:p>
            <a:pPr lvl="0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0413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/>
          </a:bodyPr>
          <a:lstStyle/>
          <a:p>
            <a:pPr lvl="0"/>
            <a:r>
              <a:rPr lang="en-US" b="1" dirty="0" smtClean="0"/>
              <a:t>Background</a:t>
            </a:r>
            <a:r>
              <a:rPr lang="en-US" dirty="0" smtClean="0"/>
              <a:t> </a:t>
            </a:r>
            <a:endParaRPr lang="en-US" dirty="0"/>
          </a:p>
          <a:p>
            <a:pPr lvl="1"/>
            <a:r>
              <a:rPr lang="en-US" b="1" dirty="0">
                <a:solidFill>
                  <a:schemeClr val="tx1"/>
                </a:solidFill>
              </a:rPr>
              <a:t>Motivation and Problem Statement</a:t>
            </a:r>
            <a:r>
              <a:rPr lang="en-US" dirty="0">
                <a:solidFill>
                  <a:schemeClr val="tx1"/>
                </a:solidFill>
              </a:rPr>
              <a:t> (1-2 slides)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(Why should anyone care? Most researchers overestimate how much the audience knows about the problem they are attacking.) </a:t>
            </a:r>
          </a:p>
          <a:p>
            <a:pPr lvl="1"/>
            <a:r>
              <a:rPr lang="en-US" b="1" dirty="0">
                <a:solidFill>
                  <a:schemeClr val="tx1"/>
                </a:solidFill>
              </a:rPr>
              <a:t>Related Work</a:t>
            </a:r>
            <a:r>
              <a:rPr lang="en-US" dirty="0">
                <a:solidFill>
                  <a:schemeClr val="tx1"/>
                </a:solidFill>
              </a:rPr>
              <a:t> (0-1 slides)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Cover superficially or omit; refer people to your paper. </a:t>
            </a:r>
          </a:p>
          <a:p>
            <a:pPr lvl="1"/>
            <a:r>
              <a:rPr lang="en-US" b="1" dirty="0">
                <a:solidFill>
                  <a:schemeClr val="tx1"/>
                </a:solidFill>
              </a:rPr>
              <a:t>Methods</a:t>
            </a:r>
            <a:r>
              <a:rPr lang="en-US" dirty="0">
                <a:solidFill>
                  <a:schemeClr val="tx1"/>
                </a:solidFill>
              </a:rPr>
              <a:t> (1 slide)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Cover quickly in short talks; refer people to your paper.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5363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>
            <a:normAutofit/>
          </a:bodyPr>
          <a:lstStyle/>
          <a:p>
            <a:pPr lvl="0"/>
            <a:r>
              <a:rPr lang="en-US" b="1" dirty="0"/>
              <a:t>Results</a:t>
            </a:r>
            <a:r>
              <a:rPr lang="en-US" dirty="0"/>
              <a:t> (4-6 slides)</a:t>
            </a:r>
            <a:br>
              <a:rPr lang="en-US" dirty="0"/>
            </a:br>
            <a:r>
              <a:rPr lang="en-US" dirty="0"/>
              <a:t>Present key results and key insights. This is main body of the talk. Its internal structure varies greatly as a function of the researcher's contribution. (Do not superficially cover all results; cover key result well. Do not just present numbers; interpret them to give insights. Do not put up large tables of numbers.) </a:t>
            </a:r>
          </a:p>
          <a:p>
            <a:pPr lvl="0"/>
            <a:r>
              <a:rPr lang="en-US" b="1" dirty="0"/>
              <a:t>Summary</a:t>
            </a:r>
            <a:r>
              <a:rPr lang="en-US" dirty="0"/>
              <a:t> (1 slide)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4095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>
            <a:normAutofit/>
          </a:bodyPr>
          <a:lstStyle/>
          <a:p>
            <a:pPr lvl="0"/>
            <a:r>
              <a:rPr lang="en-US" b="1" dirty="0"/>
              <a:t>Future Work</a:t>
            </a:r>
            <a:r>
              <a:rPr lang="en-US" dirty="0"/>
              <a:t> (0-1 slides)</a:t>
            </a:r>
            <a:br>
              <a:rPr lang="en-US" dirty="0"/>
            </a:br>
            <a:r>
              <a:rPr lang="en-US" dirty="0"/>
              <a:t>Optionally give problems this research opens up. </a:t>
            </a:r>
          </a:p>
          <a:p>
            <a:pPr lvl="0"/>
            <a:r>
              <a:rPr lang="en-US" b="1" dirty="0"/>
              <a:t>Backup Slides</a:t>
            </a:r>
            <a:r>
              <a:rPr lang="en-US" dirty="0"/>
              <a:t> (0-3 slides)</a:t>
            </a:r>
            <a:br>
              <a:rPr lang="en-US" dirty="0"/>
            </a:br>
            <a:r>
              <a:rPr lang="en-US" dirty="0"/>
              <a:t>Optionally have a few slides ready (not counted in your talk total) to answer expected questions. (Likely question areas: ideas glossed over, shortcomings of methods or results, and future work.)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911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7</TotalTime>
  <Words>85</Words>
  <Application>Microsoft Office PowerPoint</Application>
  <PresentationFormat>On-screen Show (4:3)</PresentationFormat>
  <Paragraphs>16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Urban</vt:lpstr>
      <vt:lpstr>Generic Conference Talk Outline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Sam Houston State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Generic Conference Talk Outline</dc:title>
  <dc:creator>Fox, Lydia</dc:creator>
  <cp:lastModifiedBy>Fox, Lydia</cp:lastModifiedBy>
  <cp:revision>2</cp:revision>
  <dcterms:created xsi:type="dcterms:W3CDTF">2013-04-11T15:19:33Z</dcterms:created>
  <dcterms:modified xsi:type="dcterms:W3CDTF">2013-04-11T15:27:06Z</dcterms:modified>
</cp:coreProperties>
</file>