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5" r:id="rId9"/>
    <p:sldId id="266" r:id="rId10"/>
    <p:sldId id="277" r:id="rId11"/>
    <p:sldId id="268" r:id="rId12"/>
    <p:sldId id="264" r:id="rId13"/>
    <p:sldId id="278" r:id="rId14"/>
    <p:sldId id="275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7" d="100"/>
          <a:sy n="87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448C-E37B-470F-9240-AF86FFA238F7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87B-9EE9-4566-8235-2AD5BAE033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448C-E37B-470F-9240-AF86FFA238F7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87B-9EE9-4566-8235-2AD5BAE0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448C-E37B-470F-9240-AF86FFA238F7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87B-9EE9-4566-8235-2AD5BAE0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448C-E37B-470F-9240-AF86FFA238F7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87B-9EE9-4566-8235-2AD5BAE0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448C-E37B-470F-9240-AF86FFA238F7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87B-9EE9-4566-8235-2AD5BAE033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448C-E37B-470F-9240-AF86FFA238F7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87B-9EE9-4566-8235-2AD5BAE0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448C-E37B-470F-9240-AF86FFA238F7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87B-9EE9-4566-8235-2AD5BAE0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448C-E37B-470F-9240-AF86FFA238F7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87B-9EE9-4566-8235-2AD5BAE0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448C-E37B-470F-9240-AF86FFA238F7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87B-9EE9-4566-8235-2AD5BAE0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448C-E37B-470F-9240-AF86FFA238F7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D87B-9EE9-4566-8235-2AD5BAE0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448C-E37B-470F-9240-AF86FFA238F7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54D87B-9EE9-4566-8235-2AD5BAE033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14448C-E37B-470F-9240-AF86FFA238F7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54D87B-9EE9-4566-8235-2AD5BAE033C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Fishing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0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Fresh and Marine </a:t>
            </a:r>
          </a:p>
          <a:p>
            <a:r>
              <a:rPr lang="en-US" dirty="0" smtClean="0"/>
              <a:t>Hooks or </a:t>
            </a:r>
            <a:r>
              <a:rPr lang="en-US" dirty="0"/>
              <a:t>Lures</a:t>
            </a:r>
          </a:p>
          <a:p>
            <a:r>
              <a:rPr lang="en-US" dirty="0" smtClean="0"/>
              <a:t>Fishing Line</a:t>
            </a:r>
          </a:p>
          <a:p>
            <a:r>
              <a:rPr lang="en-US" dirty="0" smtClean="0"/>
              <a:t>Most Fresh Water Fish</a:t>
            </a:r>
          </a:p>
          <a:p>
            <a:r>
              <a:rPr lang="en-US" dirty="0" smtClean="0"/>
              <a:t>Trolling is 1 Type </a:t>
            </a:r>
            <a:endParaRPr lang="en-US" dirty="0"/>
          </a:p>
        </p:txBody>
      </p:sp>
      <p:pic>
        <p:nvPicPr>
          <p:cNvPr id="4" name="Picture 3" descr="Lining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01736"/>
            <a:ext cx="2976563" cy="23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91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Marine </a:t>
            </a:r>
          </a:p>
          <a:p>
            <a:r>
              <a:rPr lang="en-US" dirty="0"/>
              <a:t>Hooks or Lures</a:t>
            </a:r>
          </a:p>
          <a:p>
            <a:r>
              <a:rPr lang="en-US" dirty="0"/>
              <a:t>Fishing </a:t>
            </a:r>
            <a:r>
              <a:rPr lang="en-US" dirty="0" smtClean="0"/>
              <a:t>Line</a:t>
            </a:r>
            <a:endParaRPr lang="en-US" dirty="0"/>
          </a:p>
          <a:p>
            <a:r>
              <a:rPr lang="en-US" dirty="0"/>
              <a:t>fast moving surface </a:t>
            </a:r>
            <a:r>
              <a:rPr lang="en-US" dirty="0" smtClean="0"/>
              <a:t>swimming</a:t>
            </a:r>
          </a:p>
          <a:p>
            <a:pPr lvl="1"/>
            <a:r>
              <a:rPr lang="en-US" dirty="0" smtClean="0"/>
              <a:t>Tuna</a:t>
            </a:r>
            <a:r>
              <a:rPr lang="en-US" dirty="0"/>
              <a:t>, </a:t>
            </a:r>
            <a:r>
              <a:rPr lang="en-US" dirty="0" smtClean="0"/>
              <a:t>Marlin </a:t>
            </a:r>
            <a:r>
              <a:rPr lang="en-US" dirty="0"/>
              <a:t>and </a:t>
            </a:r>
            <a:r>
              <a:rPr lang="en-US" dirty="0" smtClean="0"/>
              <a:t>Kingfish</a:t>
            </a:r>
            <a:endParaRPr lang="en-US" dirty="0"/>
          </a:p>
        </p:txBody>
      </p:sp>
      <p:pic>
        <p:nvPicPr>
          <p:cNvPr id="4" name="Picture 3" descr="Trolling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590925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08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 and 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Fresh and Marine</a:t>
            </a:r>
          </a:p>
          <a:p>
            <a:r>
              <a:rPr lang="en-US" dirty="0" smtClean="0"/>
              <a:t>Different Types of Netting and Traps</a:t>
            </a:r>
          </a:p>
          <a:p>
            <a:r>
              <a:rPr lang="en-US" dirty="0" smtClean="0"/>
              <a:t>Large Scale Fish</a:t>
            </a:r>
          </a:p>
          <a:p>
            <a:r>
              <a:rPr lang="en-US" dirty="0" smtClean="0"/>
              <a:t>Crustaceans </a:t>
            </a:r>
          </a:p>
          <a:p>
            <a:r>
              <a:rPr lang="en-US" dirty="0" smtClean="0"/>
              <a:t>Crab, Lobster, Eel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QSERUUExMWFRUVGBgZGBUYFxgaFhgeHBgXFxcXHBgXHSYeGx0jGhgXIC8gJCcpLCwsGB4xNTAqNSYrLCkBCQoKDgwOGg8PGiwkHCQsLyw0LCwsLCwsLCwsLCwsLC0sLDQsLCwsLCwsLCwsLCwsLCwsLCwsLCwsLCwsLCwsLP/AABEIAQsAvQMBIgACEQEDEQH/xAAcAAABBQEBAQAAAAAAAAAAAAAGAAMEBQcCAQj/xABBEAACAQIEAwYDBgQFBAIDAQABAhEDIQAEEjEFQVEGEyJhcYEykaFCUrHB0fAHFGLhIzNygpIWU6LxFdI0k7Ik/8QAGgEAAwEBAQEAAAAAAAAAAAAAAAECAwQFBv/EAC8RAAICAQMCBQIEBwAAAAAAAAABAhEDEiExBBMiQVFh8AWxFHGR0SMyQoGhweH/2gAMAwEAAhEDEQA/ANkwsLCxzFiwicLAz2jog5mm1dHqZYIRChmUPJuyrfaP3OLhHU6EE2FgZo62elSyxehRNN28VOSCKnIPcTyBOx2xzQ4vX7xKZ1z/ADLq/wDh+Hu76Bq0x8jOK7T8mFhRhYDKmezD5asC9UsrU5dUgMpY6goNNXECJBnbeCcPcR4zVUqab1mAFMy1IAOpaGJUU9RPX4ItAJxXZfFhYW4WBj/5KvrrwX7xe87qj3X+GVAlG1xJPOJubRhnL8Xr92xZ3IJpiRT8akyGBLUQoXY2ViI5yDhdlhYW4WBTJ8QzNXuELuhLV1qN3QnwgFD4lABjnA9JxzR4vmCMsWL+MAOi04YnvGXUZQrGkXAKkTPPB2X6/N/2CwtwsRc1mipgAWExeTZiYjpG99/ny2YedJgHUokA3lhMX5CZN+VsZ6QJk4U4FOKZGs+fZqDaHWipViPA3igqTEbGfUDEbIrWy9OuFL//AJIV6ujU+iIaoFIM35wd8a9q1yFhpOEDgRpVatSply4ZlWtXCOU0syd34WYACLyJgThnIcQq0aFNYqAHKvoApkxV7x4nw28MG9sHZfr83/YLDTCwMUuJ1++oglmD00lAkQxp6mLkpGktzVhp2jDFHidc0HY1agrDTqVqBCp4jKqQh3AiSGi204XZYWF2FiJwmuXo02YMCVkhwA3uAAPoPQYl4yap0MWFhYWEAsLCxxUrhdzHsfywCO8e44p1QwkGceuJBgwevTAB1hTiKKbrBNSfLSL+WHDV8JuAYtfbpP8AbEylGOzY0mx6cKcR6OaBOkkT5HDlanqUjr+/lik0wEK4kKDMibbAcjikPaOt33c/yja9OoDvk+GYmYjflOLfL5fSWPX25sxtyEsflhg8LH8yMxquKfd6Yt8WqZn6RjSOlXYhU+PUGLAVR4VLGdQGkbsCRDAdROOW7RUAoY1IDEgSriSACRBWdiPWRGINPsuwfWa5Y6aiEtTDEh+upiDG0RECIGO8j2a7tqRNUt3Tu4GmF8ahdKiTpURPPfFVj9fn6BuS6PaLLuQFrKSVLc9gJNyIBAExvhL2goFXbvAAmnVIYRqMKYImCecRiJS7MBUoqKpBomqQwUSe8BHW2mfPbDH/AEgSKgauT3i01Y6LkowYMSWJJMX9fbDrH6/L/L0DcsP+oKRAKOHmqlM3IgttuL7W69cP5bjFKo+hHBYAmIYSAYJBIhgD0nEOv2dDVWqaz4qtKrGn/tgjTM8535Y5yfZ5krLVNYuQHHiW5DGQC2rlygAQNhhVjrkNy6wpx5ii7RcaNIimpgkSTedxCAgGCwDwfIdZGSVg3RfThTgDq8arUiC4qBdIAcsDeI8QEgMSySWm4MAfDgj4XxVq0gFQV9SD91gSokHyEWw9IrLjCx4pMXj22w2+YEEggkDYX+gwhjuFiImcYm6Eez/kuJSNIB/X874GmgTs9xXcdzTJTApwHdgoYgHSN2eDYwB8yMWOIHFKLHSygNp1Aqecxzv06Yznq0vTyXCtS1cA5UTMJIOacsRZvCAT00qAv0xY9muOVKjPRrf5lOPEBAYGYMCwNjMYi5mnUe3d7/eNh5CBOJ/B+FGmWqVCNRuTsP7AXxlh7n9Zrl0f0k7i9NygNO5UzExNtp64FatfMsY7th7iP/6/f0wRVO1OXEf4moSVLKCVBAJMnpA32xZ02VhIgg8xipYozdkqUoqqKHgPDqgfvKhvEQNgOnnghwsDnaPj5RjSpmGjxNzExp9jcEjY2xokoqkSoucghqVIHXy54bXMEn4G97fjjP3zbEEyTqm/qNpmbGcXfA+PMHCOSQ0wTy2gekXvzZRgU09jWfTyirsKncASTAxUVePXsBEHzIg3mDA64kcceKJMEgXMbxG/tgPfiiHY6m2IE7MCoa1rgX/0npivYyjGwty3GNRIIEgC/KTt+XzGJdM1LGVI9/0wLZTPLq+KI38iQOXNiIAE2HqJJuGz3YnDRMo0OZzP06Qmo4UHadzzsBc7csRsvx+g5hagk7SCs+moCfby64zutxBq9RqjsSSdhaAPDp6hRe3uZJwwUE+AkepkG43nl4V9xjjl1NSqj0IdFcbb3NbwIduuC1HitSBZlADKCZgMGUhQQCRLbz5Ye7IcSerS0aiChjqY5C/Qgj0A5zgiSi3NtQ6ED8ox2QdrUefkg4ycWZlVzWczKmkaRHK6wB/zFwIkc5g87FXZTg1SkSz7kAfL6nc3M4u8xxChSPjdFMx77n0xNpVAwBUgg7EbYblZCjRX8Tqywp8iL+8j8J+nTDXEKZprLGI5/Wf31OI/aKlUR0rUwTFmA+YOKxa9XMsFhgvP9/v8cSaIKeHV9dNWPMYk4aytHSoGHcBIsR89xCnRXVVqLTWYliAJ6Xw/jCf4iZ56/EKqEkhGNOms2UAXjzJn3I6YaVgbJleMUqx/wK9J7TAKk8xMC8fphvj7EotOT451EA3EbWBi8DljADUqZSrTrU2ErDA9b3DDmNgR5jGvcP40M7lKVXcgQwIFjYPYTzFvUG2Ca2LitM6YzmVsYALwfDzIUyFNgdxYxY22JOHOAccNGstFp0N4R5EXkztqDJbq3riVlaYZvEPCNpsZ28QEgDccsUfaPgfd1NSE6wdfTYza08up+WMYrzOiWS1pZpgOAPtPw+qtZ3FMuhJYEXiRcadx5xYjlN8GfD62qmp6jD7oCIONGr2Zzwm4O0ZYOJqVM3I3nkfQ4vOzfCGqOtV7CNSqCDAvBbodyBynzwR5jgFCTUdVkX1EAkReZN+X0x1kuLZYwKVWmxaYAYSY3Ebz5b4UYVubZOoc1XBZ6bRgJ7QdiWdy1AinqJLATpaTJJUbMSBJG8CcGCZgkwUI87/ph4nFNHOnXAIcA7JGiwZ4Z+bbCOirsBPPfBeogYbFTrYdSR++n1xy9aLi6+V/lH7uBh0wbM0/iHl/5bMBkACVRJG3jJMn0a3vP3sUXDc29WoEprLEwTfStp8TAW2sN8bNXyyVlhlDKeREj3BxVDsdQUg010QZhfCs/wCkW+mOWeBN2d2PrHGGk97L8FNBPEZY3J8/0w92m4z/AC9Kdi1p5KPtMbzAHS+LVFgRgG/iFVLVaNMkaJpl73g1IEj7uoC+NpPTHY4ZSbuTIFGnUeg9Zi6p4hSTZzMyzkCT4ZASYFgZInEjsHmXoOKLMWVlUiB4QSisSDE31ESd9GLPjWdWnTnTYQFUbkmAoA67D3xW9nsuVqU1MhkRQw+xZVWQYvcMN+WOPDkk5/PmxtlgoqK8w4Zni4SOZvAHXfFfS7TZLXoXM0dZMRrW56A7E++ADtp2tbMEohIoKbb6ahB+MmLjoDYROAvNZldPIdQfhiIAX92tGO+znPowHCwC/wALeOPWoGm7FjTMAncAiyyd4gjB1gGeYxT+KHDWoZs1ptUYOpjb7wnrIJjnfzxteK/jPCKeYTTUQOAZg+/1ub4E6AwfPOrU9RjqD0P2h7icFX8HdXd1gT4e8URBidJk6ttlW3l86/M/wnrhyq107ud21ao66QDt0vtacaJ2N7LrlaSoskAkljILk/aiTFgB7ednaqjTJPW0x3+S7lmtILBrljv8XxE2iSB1gc8QXypc2Hj8I1XtsW3A5iI+eC6uyhSXICi5J2GKt87Jhf8ADHK01W8wkHQPUE+S4hIStlhw/L6KYXoMScUj0zZkSoWBXxM+9xIMsTESIIxZUMwx3SPPVP5YYmgT7RZR8xmGDXSk1ldPAoKLLBlEgk/aJtOw3x6+RKqCqy2wj47CfTUsgTzVwdhglzuRBYOPiHMTI87EenpiG+VYrKWIPRjpvIOm1xcaQYhjEbY6IyTRAuzHFmqoRU+NWYbRYMQpjzA32xI4xm9LU1IJDTsYuIgSNtyfabROIFGiKWcIAgOs++piR8yfbDna6m3dK6gnQ0mLwI3jmJj+wkjGWzGjtOLGbaY5lhcnyEiP3thypmTsIXmYiG32HseWK7IOtWkr079YNgOZkRPXbnyxCznFPGaaCSI1BT4h4vKLSJueuIWpclunwXvDsyWZ1BI5g+E+pt+d8WlJCJlp9tsVXAMgyjU5Oo33J9r4kcS7QZfLmKtVVaJ03LR10qCfpimyKLHAB244A38w1fQalKoiLU0rNRNAdRpsTpIebAwROJ2Z/iRTDRTpM6/eLBZ9BB+sYuch2jpVx4SDaSs+Meq7n1WcRaexTi/MA8jlw9tJcbhywLg2vqjXJMyRe3IYvs3k3oZGtUJ8YQLq23ISYG3hOC6nQQ+IAGeeOeI5Ba1F6TfC6lTG9xuPMb+2JjCMXaEYdm01kQJdhpFhpgC1iLH63wK50snhqDyuNr/Llgu4mKvD6umsCNPwtB0PaxUn2tuCYxxwLhQ4jnUcUh3FO7T9ropix8QFugv56RXqSw//AIU8INLLa23qEvtEAwFH/EA++DvDOVoBFAGHsAzzCx4ThlKrH7Ef7v7YQDppjoMReIcUp0BLm8EhRdjG5A6eZgDmcRK/FXdjTogSDD1fiRDzVRA1v5bLzk+EwchkVqOSJZA13Yy1VlPxFuaqbKNpBIAAGA0UfNjwpVMyyu000F1pjcH7zN97yHw9ZxMr1KOVSXZUH1Y+Q3Y4jdou0CZOlYBqh+BJA/3GSPCPrsPLJ+NcYqZiqXqFte0HYeSjkPTA2b4sLybvaIY8U/iW0laFMIRzqDxH0UWHvOIWU/iNmVddYDg/Z0gNbf4RPXrtgd4Xw16z6QCSNyQYUT/7+eInaDhrLWemJApsYBsdhLeh3HK+HFambZO3jVKNm48M4mlemroZDCfPDlahzG/SSAbRyxiHAOK5jKMCjHTPiQnwnr6eoxsfZ7jqZqiKiSNwQdwRuP74bTizhcdrGKuRYwdEOs6XVjaZMaWkESTb5YtqIJUat+eI2Zz4SoENVVZ5KqdyBGrl5/X5ecR4qtBNdSIJgBdydLNF4vCmMNqUqM7Q1X4SRqFJtAf4gAPOYnYmTPXHuT4RTo3gSTM9TuSepxJ4dxOnXQPTYMp+Y8iDcHyxIcCLgH2nCt8Mf5Hqm1sCPFP4e06ju6MyM5Ja+qSdz4pP1xL4p2jpUyQqqxHkLfTzGPMr2yRjBsLfWf38sW8EmuCozcXaBPjH8P3oUy9JmeJJUx/USwNoA6c8UWSz+14jY7fID5zjaUqK68iDjLe2HZZsvU7xADSqNF7lWImT5EhvCPIc7YOIpNvd8l32f7Tlm0u+knapIGryZT8X+rfzwWjiDJ/mL4fvrJHuu6+tx5jGV5TLgKDqJB3EkC+xMXM+c8sEPB+0bUAEjUgsF5j0Pvt6e6UkNN8SDupQSotwGB9wf1x5QyKJ8KgYHuHccBBemukaiGpEiTt4qfmZ22PrvfUc73ihqRVlI3M74pOypwcd/Il4WG6ernHoAfxn8sOYZB5iq4jmy7mhTJFh3jjdQdkU8nYc/si+5GJXFM+KNJ6hE6RYfeJsq+7ED3xH4JkdCeIy7Es7feY3ZvnYeQA5YRS2VkLifgVMtR8LVBcrbu6YsxHQmdK+ZJ5Yb4tx1MnTCIsvAAUDwoItPsNvL5w6PFlUVs299bFaa9VQlaajyMM5/wBWAvNZtndqjNLMSZP7tAgwNsB0Qx29+F9znO5lqpZ2JJO7Egz5G3SLe3TFSaUEADc+dp2MdLjFjnXiQAYW225ki/WSQfX2w7wvh5MFzAm7WjVExJ6Ai/64cVfJvOehbBj2eytDKIO8ZQ7RKgySx6ACw6Yt2y+Vz6klVfSSLxqEcpFxgXppUGmtUoh1HxEgagJsQPTeb7YvauXSkVzVH4CB3gGxQ/btzWx9Jwm6OXTe/m/v6HVD+H2WUzon/UWb6Exi+yWQWkulAAByFhh2lUDAEc8d4LZi23yZf/EN2XOq2wUKQfKAD9QcWvajOl+H0ak7VaZJ5XVx+eJ38QeA99R71BL0wZtcruflv88OrwPv+H9zYEqpWdgRDCfKRHoTjr7i0xfoYaXbBrs5xY0M2onwVrMo2DbKY+nuOmNFzpmmY6dJ+gwA8J7LVu+UvTCBCCTqB1R8IEbAH/1fGhqnhg9IxGeUXO4lY00qZj+azh1MDvqMk+pw2M5sFBJNrb3tjQuK9i6VVtUQff8ALEfI9hKdNgdyDub/AI407sG7su3VFx2eJ7sT0GI3bTJGpliRHgOuDzgEC/K5xcZbLhBAxX9oZZEpAEiowDGLBV8TSeUwB7445u7aNMaWpXwZmfCeRUzIF+UkgdI3H4HZynTM9RuDv+PT54sc3w9lkp8JqOqosXCsRz3268sVFTMgHQPBJ5gQDa66uRm/tyxgrex0ZsNeKPH29n/dOi0WoFUcpgj4Z5X2m3li94Rmqgd9JBqKZZPh1g7EjZX3vztOBA54FCLowJB3ADASPFAsdrxuPLFlk+MslUVGUBynwzvCxG33lP4csaaWtycWTwuL+exo/D+ILWQMp8iOYIsQRyIOJWBXsXlHVS7W1mf7nzwU4owlV7FF2rfwUBybMUgfYlh9QMWNerpoORyRj8lJxE7ScH/mqBpatNwZidjO373wIZ7gWYpU9DZgFSbA6wTYggKCSfrhmkUpUrKzNkGnlyrklKCiIUoCVkyD8RnlB2jFQNKIFcliCTERaBvfaRETNzbEyhwPMgaWGiJK8yQOcfZgHc3uo3xddn+Co3iIsJksNo3Pnt9MUkr3N3PSrW5RplqtUd4wiCRz3gXjn5euLzL04CuVgLUSmb8p0j5NH1xM4dl6lVhC6aUyqneOTeV7ziVkskamXzSAeIPVj/UrSv1AxMn6cCun4udr9rCvL0wUAixGKjhlMUatTLn4CNaDorEgr7NPsR0xYcFzQqUUcfaAPpI29tsM8arUqWmvUMFAwWPiaYJUDnsD5ROF+Zzxv+VLkkcIyRo0xTmQtgfKTA9hA9sOPmGUSwUAeYH1YxgPzPHM1XLaD3CW07atgbkkH4TMiwiN8NcQyzvQeiWbRUtWcHVUNgCq67ETq8UTvab4wl1EU6/4b5OlcFcpb+i3DmjmFcSrBvQg/UYj8V4pSytF6tU6UQSep6AdScZpwnJcGVyqZg0KykiWq1qNRTtu5AtEwZHleMcdskzKujMpz+SLmqgQgySpMPoB1ICSwi3K22OpJM5BzM/xD4jmZfJ5Ru6+y0L4vOXEt/tC4p63b3jNLVrosAgliaTQB1LC0b3xe0f4y5WnTAOWqhxunhAH+4/piFl/4060Vf5QPWLmVBhCt/hNzq2FxFifLF8eRIT9nP4gHNZcVe7YVLqaSlWBYDVIMagCBsevO0lFTiYFBawkoVLFiGkbQCgWR9qTyjFDwWg1WstepRpUToIASqXck2GrwqsKJA3NzyxP7RcOSplxShtAj4BMQZ1R1EH/AJc5x5L6j+Npg7R14oRbWvj/AEWnDuKU666kYEeWJTYy3K1KmRiqCjKIDhS1wTNlAhSFHO0kkkkjGm5XMB0DKZBAIPWdjjui7L6rp44pXB3F8MGEyJRsqjxqC1GaNpIXV9WN8VtbgAbL1HA8dPXIidWhjy6wLHfBrWyCtUWoR4lUqD5Egn6gYj8M4eaZqSZD1HceQYyBhafn6C/Ebe/33bf3M+yuT1AMqiopMC95O4bnIgQ3SMWWR4PbUEDKtQnw3aAYMcjYbC9rTi0/6fPfv3eunSJnodYkSoM+HxE3G46Rgi4fkFpIEUQAAB7YaT5Y8mSKtR3vf57/ABnWQdSgKEEEWIxJnEbJ5MU5A2LM0dNTFiB5STiRijkdeR5ipyK967u33mVR0VTo+pUt7jpi2xWf/FlKpek2lXMukAqx+8PuseZG/Sb4SGM5KgKpqPEEl0uZgIzUwB5SC3+7FGARRWkwZGdzTIP9Kk+ExcMF1Dfc4vamSrUqhekwKsZakwgSfiZGW4J3IIIJ5jHdPNO7Q+X0gGzF1PPeAJBj/wB4dItSa4H+F5EIg6444Zw40nq9HqM4/wBwBP8A5avpiwXbHuFZG4zlcotMQogSTA2uST9ScZ+3EauYzbK5ZdDugSEPwt4h4o8OlZImTC2bGjYBO03BxWqmrlHiqZJBEU6pSVkNBGtZKnyMdTiZJvg6+jywxSbmuV6XQ9k+zLKzBCIVnAMkn4o3a/IfnOLihwAn42t0Fh9N8c9mM5qRxUYrUWW8mAA1HTE2bcSTcXvgM7QdvnqkrTJRNJEA6Wkjmd7HpG3ngk0uRdL0eTqZaYcLzNAo8GoCwVPOwxw/G8uqiXWDFjZhJgEqbgTzxkicdqAko7B3MkhiJO8kjHlfOOwaSzEiWYkmfhEnysvyGI7p7EPoe/int7Gr97lKqljoKruSAQPnjt+yuVbehSPrTT9MZTl+IOrBlJVgoAPUcgQdxYWxM/6rzBI1VSCgIBEcx8W0ExaYw1mRM/oWTV4JKvf589DSaXZekn+UO7/0eEf8Rb6Y5r5auvwsG+n4D8sDvZntuS606zggwO8IgydIAibwdUt0E4LeOcUpUqdn8ZI0bsWgiZCkeHkTbyvilplueP1PS5Onlomv2YB9olWhUCvTDu1Mky1QDxSQBpYAjYSec9MF3Y3NBsqsADRKwDIGkld5M2A54C+LZTM8QqKwpCmAArE6bxuwIueg/LB32Z4MMtQWmOQ+ZJkn5k4FduzfqJYexCMF4vMsVzSnmPe3444zvEKdKm1V2ARBLHf2tueUeeIPGOK93YOAegpPVYeoQ298CPaHtCtbLVqFZ0DgB0YKySyHUFZHMqTHWCCIw3JHLjwylXoFHBe0LZhpWgUokeGozDW3+wCw89XzxJTtAnfmg4am4Ph1AaagiZQgmbTYwbHpjKaXavOGGWuy7+FVphfkRPz6YcftTUzD5dqxXVl6hJcCHceGFK7JcXY+wMHC1I6pdDOLt8exsuFgc4Zxt3IDVFBt4e6qKvprqRP09MESm2GnZwyi47MWPGcDcgepx7jh6QO4mMBJ2Djhn6XOImeztOghZmCKIE3JJ5Ko3LHoL4DeJ9tqzqwy6GioMCowBqHlIUgqtyN9X5YPcuEJSdJB2dXWPb9ce0qskg7jAl2TFcyalZ3kkiRtPNiZJPTUSAIhRyK0UICSYAkkk+5JJwBKOnZlXxjtBUy5P/8Alq1R9k0irA+RBIZT7EefLAp2ROaU1Xrqwpu+sagQylpLnTfwiQJ3tMQIxecT7dUVVjSU1gu7WWnvEKzfGd7L03xDyvG69V1a9OkVOo93qXV9mFgPF5kmPCOs4flRFDnaxglI1Ao1hW8eqCPDFitiTMR1Mc5xm9V1Nmuebc5mbdBy9saBx7I97SIWoNBkEAmBcEFbiLgHQ0DlI551xDh1WmwkBtUkFSCDETYXsTBtuCOWM5pvc+j+j5scYOD5sfp0acFYIJPxXJHKI99uePcw6zH2lY6vDpPIaSJ3ENe2+Ir8LzEXU2KgrI1SwEeH4oMi8RJA3OHv5cELupMq4jYiJ39T8sZM92Ek3cVQ5QcBx1JGkAaryIETfpzws1Rpmym8zrAM7fDBO3Pb9MM1lhREltPmNJk3EeUfM4jkVRHhJtIgHa9/Sxv5HCSLnJXck6JVCmFggsWW+9rXtAsQLzPLGk8Aypr6XqAEsqmQSZECCZtO8gW5bzjNOF5V6xLR/hrGtpiASAQJ+0RMDnfpjTeDcXp0kAWTACibmAABMXJi5gb42xxfJ899YzYnFQjzf90d8U4rmsmNX8vRq09QXwNUV7mAYII6Dc4IeGcSWvTDraRdTuDGxwOcbztSumlAwuDGhgJDSslgJ2FoA9eVj2VyNSnSHexrO4UQotAA9AAJ53ONGfOkritJiNNNu7kEs+kEj0BsDuZIOAfN9mqmc8aOwXZTUYszD71x4ZvbGjs67Ej0kYbyuVWmsCwA+QH6DENG0MzgvDyZzQ/hpVVQBVEcwVw0vYerl2NRvGFliQxUwLmLWMTz98aTS4nSadNWm2kSYdTA6mDYYSZmnWRu7dWBlZUhgDHlafLBpRt+Lyv+ZlPwehBEMWpuoYBrldpEkmxkW5RghRYGI+TyQpqFGwAA9sScM5ZO2eYar1oBPT92w4wxVdpKoTLtPMou0i7Cbek+8YTdKx446pKPqwV4+3e1YILGIUXAW17RbcjHWW7NBIcXEnntvt09cT+C8ILHvT9u/SJvHnbrtgmp5MARGM4R2uR35epUKhj4X+SFwjwqx5CdpO29h+AwOdoKeb4ge5VWy2WmHLR3tUf6QfCvk0eYOwNkpAbYazeap0UL1GVEXdmMAfvpjZOjzpO3ZR8O7KZbK09TBQEEl2uRHPUb/LFRnOMVM0GpUAaN/C0kVOqu0CApt4edwcMcXrZviNVFpK1DKIwbU4IqVTyOg3AHKfW9gFxnNClGUy0GrbvIN7i6T96DLE7COsYoQ5TzGXjS50EQpqB9dM2G7A6h+Hkb45PCFpPpZlalU+2LlSbAg2DKejQJ0mDBm64R2cZEJDsrudTEfCx2uptEW22xU9o+DOKbaaZU9aI8J9aUGD1K4lFRk4vUuSi4pw5UqsWfxFWMtEGQx70tsJWyKonUBbwkYoalRo/y28d1NtMLIJEDcQZ/ZwRZGm1ZSlakZJlaxR9ZhdIWrEz4ZAYyRPWMcZjsSzLCam8RgnwqoOqQFaSRq09LDqYXOWLc+l6f6lDtpzlXz7FCZuwRgFKh9Xwhoso530kxvY9MW/D8ur92gaS+uFlhqplTNMup8JV1JK89QPO6bsg6Ie8DoJNwC+qB4JFMEr0mD8RPlica1KkBToaRWbarpeEMH4TU8QaCUBAAAANyRpmON2V1H1PH2vDKyyr0nFXQlI1ETTNQ6G1sLGNjA28ySZxc0c8Qv+SwNvsrHn9vFVwSlVRSDVoEkm+m5B5EaulsSK9R6jmkXpCpuCaMGd5HjF+fnB3AOOjjZHy8pObtnOd7U1KdRQKZg3jSACoguZJPI2IbcXHImOXrBlBGxxjTcY100otqYm1Mm3icICo0wSLzz3PUY17hdHTSUdAB8rYTAj8U4rRozru5+woLOehKrJA8zbAB2i7ZGtSalrBUwQVVqZOloNMgu08jvy8owTcdy6sWaoCtEMRoWQ9Zy2kExBPi+ET0JtGM54jwes7Du6daAZhqbBhFxqIEMRt1vgRtBRW5bcN7X16R0rRpaVElFBHIEwQbECZ35Ys+B8dX+aOYLBFqqAKSSzMdyWAEkgyJ58rbiLI6LdGVh1BBnbY4kcB4eSZNOrVI3UAIvu95HnbDNJJGz5LPpVUNTYMDzH4eR8sSMCfAlCkvQBgHTUoNAZCN46bzGxBtGCtTiGczVCxC4zlGq0XRTDEWPoQfrEe+JuOalQKCSQANyTAHvhcgm4u0V3Z+m60VWoIYCCLHa24tixeqBEkCbDzwO8S7WAWoANvLt8G8WuCTN/QYGKmfq1Kn+IzEiLTGkySNhtttExjbtOrlsUoub2NK1Y8dAd8AZztUMZd9C+AhpK3AKvfkDueXvgp4Pm2ekII1KdLauosfyOCeLSrshprkY4jlK9QlKb9xT+8kGs/mGPhpj2LH+nbDfAux9LLFmUFmcyzsdTsfNsXlMNzI9sdswAkmAOeM78hHow1mMwijxsqg/eIE+V98DfFe2K6tFEyCD/iAT8h+d8UZ4gXJ1sJi7FiW0zvJMDlt9MQ3R1Q6aUlb2CnM8cpKTCFgN2sFHS7EW5ziHT7Wy0LTEAX8z5GIPqJ+mBermF10w8ldUwzfFYhRv6Eef0e4iS1MmlULENJDbkD7AgACPTfffGU8lNL1OiHTwumg+yGdSsgZRY9d7GD9cLM8JpVPiRT6gH8cZ3wbtC9IgqxIbdTME9L7H9nbGh5DiiVU1Ax1B3B6HG6ujlz4HifsMVeC0VUnug0D4QqyfIaoHzIxnnapKi1O9TLtlkVdPeVDSJmTECm7adzeeUc8an3oNgROBvP9ihmH1ZitVrKDIpsVWmP9lNVn335zik65OcpuyPYNRUGaqMKjkSsCEQEfZG5sYk9dsaAogRhvLZcIoUWA2wLcU7V1qdQp3YH9XKffETmluyowcnSL3ieSNR6RiVUlv90AKfYFveMTFy69BgTPaGpYsSPUAD6SMdV+1xp6CSCpYBp5AwJB2573GM45oy4LlimuUFL5NTuBgb4h2bTLstegukh1DqCdJViFYBdgbg2jbBPTeQDj16YO98a2Zp0Qf5Ad4tVbNEN/UOQPodj69cWAx4ojHuFYEfO5sU0Zzy5dTyGBDP1nrnxmRMhROkfu1z/bBdn8qKlMr1/EXGA7NZKtSPip6x/SJnzhpIJ+W/XHTgcVzyNNHP8ALaRJvA6CRa/IGCBzkXOBvN1wjAmFZzpa4kXsR/Ta0fQggXFapVJKpScDkYIHnY22tNttusXM9l2qiarBWAsuoTczcn3sN/PG81GXmaRyU9kTchnDVL03UsoKjXspaDzF+Y584xN4RxBqdUJo8ZYKwk7DUA9/CZtt+Yil4Zw+oqmmtR1hzqQgiD4SN9z8tojBA61ArlbVGUAt94KZXl6jrB9MCjtTKk9TCvLZpXEg/sGD9cc5/JirTKHnt5HkfY3wHZemyCkGZqJquzbiytEMF5eLlzk9MW2S7QO7E6YprAYtsCfhIbmG8xad8c0sD8jPTXAM5/syaRlGKsxiAsgza0Rt7R9ceN2dqL4mZmtvpAtboT+W+Dg8SQ1RTZSSRKsBKt6Efu+Jw0nGEoSWzNO9Iz7hnZ5qxInwg85v6Xt6/hGKtOKCpTgj/Gp6lK820mComQCZsLxyjGq06IGwwKdpuwKV2arSbuqpBBYfC876gN52kQfXCSXmaYs9S8XBnVSvqJKr4TIJmDsNtvPb87EvZHjZFdUZgyMsSYExsGH3pke+IOR4bnsu7I2WFVXEEkhqewAaGZemxi3zxY8E7EP3g71QoB1WMhpC+E+lwfxO+Lo7cvU45wcX6fP8mlIoGwAnpjrHFJIUDpgE4l2zr5asyECqkmJEPvtIgGMZuSXJ5mPFLJenyD7Ap2gyQZ2BG8Hz23/HC4f27psdNSEfmDYR1k+3TfF9Vy6V1B36EH8xiJRWSNFOMsMt0BH80aUJVgr1IHiHvYH6YfzeRpVaZFIqSb6bR8uXryPTF3nuzAYGL+R39j1wGUeE1Az9wfGp8SPKunXw+Y2IMbRa+OT8LJO4umbd+LW4Z9neLNp0VVKleZi9htBv8sXC6yJDrHK39sZ5UzVUFadSmUAXwMFIkgnwnlqgTY3k7xJn5HiNWmBpcAQLG4Bieewi/wCmOqE5ptTSOaUFJXFh6swJ3549xD4bnxVQHY8x0PTEzGpmeYqOJ8ZKkqiaypgg25Ta2LbFfmMqQ5cCZ3H6dB+uLhV7jK2n2opX10mUqJMAMPTkZ9sDtStSd2lA1RWLNVIJ6iIiLGwj03jBUMlSrzKQwsQRcc4wM53KVGUhAuqnVNhbYnyvyt9evVj026VDTof4dk61ZgRNNZkneoRYAavsiBy+Zw1xh6mWzMFmNNgDBM8hOmdjv8xa+JVHtDWpMF7ssIv4IVbbahuflyxJrcdy+aV6dRfEgmN7xIgxvt/fD1TUre69iSPm3RlfMkhwETSt9MTDG29vQj2ws5xECiBVVxTqKNJ0zbYbXBECxGGshkWpsEDAhgZp7gCPn5TbHvFMg1aqoZvneItI+t+U401Iq73J1F9FOkKKeKfEZNwRvfbEnLPNYs2sMBDCfCelvKDiuUd3UXum20k09i6iQ0Tz+GD5Ydo57SXFMNUJFiYAkyb9CJmPPEydoLCLh2e7xZiDzGG+LcXWgoJBZmMKo59SbGALX8xiPwLJMiksSSev4Yqe3PBWzFNXRtNSkT4SbMDuDG20g+Z6487L56Rw06vFwNZ3trpbSSqt0C6/S/X2x7l+3tND/iVKbLMBkMtN7FVkctwY3vgJoVKtOV7gqSIJ0lgd9tXqLeXzdp5oo6zR7tn8Opl8BNiBYAgMZuNjBxyJZl4nb/Q7awy8Ko17VqWx3G+KLMdm9fxKrQZEzPlsRil4T2lamF3KtIC8wQSCs7G8Dz1A9cGeTzgqIGU2ON4yjM52smHhmcce4Bc2IdSSOvqpGK3hHFM1lbq0qILKSIuYEqfDJkC0G++NXz2QWqIIvyPMYG8t2fNOoQ6kpqLrUQw6krpFiI8NyPPlghCUXSex2Pq8eWH8ReL7lh2c7WU80CsgVF+JbxvEgkCRt88T89wdKhDfC42dbMPfmPIyMDNLgqUqrOjMXhAXaNRCqA1VtAsSwkkWucFGSqHQpLBpHuY39xzxpe9HJkxaVqRTceoVDQdGplzEpUpgFgwMqShIO4+zMidsDuXqM3hKFXBB0kRz1Mh6EEt6huhxo2+IWb4SjkNEHqOfr+/zwUjnt0V3BFKuehHLa36g/Q9MEGGKGWC4ew2IWFjzCxIysrNpzN7BkEeZBM/Qrio4hlGLmvQUnUfGp8ralG1wJwS5jKq4hgD6icdU6QUQMaxyad0AL0uJsdQFJtbQLqQFsFmfaf1x7xns0XoaktUEGYksBfSRzwUd0Ogx1h93e0qACuE5qpVGpVQOYBJBDQLTpBi8C46Yk0lCswYM5YhGadtQOwiwHWfwxbZrgCly6Eo7bstifnhqlwQrUNR3J23iBv0HmfnjV5Yv9gKehTrMSO6jT8JJEfCADYScX/BOFd0viuT5YsacRIiOuOladjP7kfTGM8rlsB1iv4zlNVNiqhmAsDsfWx9fbEx6yggFgCQSASJIG59Bjqm4YAgyCJBFwR1BxkwMzzHC1CCpSaFlppagrb3095cMp5EidpGKrP8AEK1WklGpohKquKpK6yFB8OlSSWM9PXrjUOIdn6dUyy36gkfODfET/pGn96p/+yp+TYNUqrYtON2ZtUWqdCKjKfEzIVLkqRTUalVSV1lSY3gYvuDZDOALoHcKo0gaiwUatTEKSSWOwmI+mDPI8KoZfUF0rEFpIm9gWJvciJOLJ2VYBIXUYE2k9BO5wKKSqhyyykcUcyDAm58j+mHyMchce4ba8jIrs1wzxa0JB8o+d/w5xysRAr596YYAC0G1gp+yw/pkbH4SpG2CDFbxTJj44Nt43jmfTr5Dyw0zSMnwxcKqmrTDaiLbC3r8jI9sWKLHOcQKNLRtPp+eJlKtOG+DNrcdwseYWIGLCwsLAAsLCwsAHjNG+PO9HUYRTzP0wtHmfp+mADwVl+8PnjmpUUiNQ/8ARH54VShIjUw8wRP4Y4/lD/3H/wDD/wCuKVAeaBqkuJmTt6WvYRE7zGPDRUGQwEGeVjJMb7X28sd/yp/7j/NfP+mOf0GPDlD/ANx/mv8A9cO/cRGzfDKdQoah1aVIAPOSpn/xiOYJGIqcCQD/ADT8CpeD8IUbG0ELMdZIjE16LzE1TtcNTE2F4Itzt6+WOhUfmj8tmT+2NFOSVJipEBOCIIisZAQAwv2QVBM7+Ex0x5/8BS0gd4ZkHVzICBQN+XxDmCcWRqvbwP8A8qfl58/yx2isZnUv/E+9pwd2fr9gpEXOcOSo5bvCoYIHUaYYK2tRJEi55csMcN4WEhmqAnVqIEabd5B2mYqTq3sByxbFPM48NPzP0/TE9x1psdCFZeo+eEKy9R88e6PM/T9Med3/AFH6fpjPYYu+XqPnjsjHHd/1H6fphutmQlrsfa0mASbAX/djhqNukJtJWyvr8OqI2qkQRzptMH0InSfY4l5aiZDRpkXXf64lI0jaPKQfqMeswAk2AxPBTk5cnuFiHkc/rkEKpkwBUV5WbExcEjkR13jD9bMqu5wuRHtZyIgT7f3xwKrfd+n98P4WGAwKr/d/fzwlqtzX6X/HD+FgAb73+lvkP1wu9/pb5D9cOYWADlHnkR6x+uOsLCwALCwsLAAsLCwsACwsLCwALCwsLAAsLCwsACxBZnbTqpkEfaVoidwL32EzY+2J2Fioy0+RMo2MUSQANBjrI53JMeeI/F6raNCIWLDeCU8wSplfWDifhYUmm+BpUDHD1r06gZqbsu2kAnSCL6fCCTIG5PM74u86CSIHLEzHFSiDuMF+wJU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146"/>
            <a:ext cx="2286000" cy="32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31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Fresh or Marine</a:t>
            </a:r>
          </a:p>
          <a:p>
            <a:r>
              <a:rPr lang="en-US" dirty="0" smtClean="0"/>
              <a:t>Bottle, Bag, Bucket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0046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4429125"/>
            <a:ext cx="20478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75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Marine and Fresh</a:t>
            </a:r>
          </a:p>
          <a:p>
            <a:r>
              <a:rPr lang="en-US" dirty="0" smtClean="0"/>
              <a:t>Baited</a:t>
            </a:r>
          </a:p>
          <a:p>
            <a:r>
              <a:rPr lang="en-US" dirty="0" smtClean="0"/>
              <a:t>Marked</a:t>
            </a:r>
          </a:p>
          <a:p>
            <a:r>
              <a:rPr lang="en-US" dirty="0" smtClean="0"/>
              <a:t>Lobster </a:t>
            </a:r>
          </a:p>
          <a:p>
            <a:r>
              <a:rPr lang="en-US" dirty="0" smtClean="0"/>
              <a:t>Cod</a:t>
            </a:r>
          </a:p>
          <a:p>
            <a:r>
              <a:rPr lang="en-US" dirty="0">
                <a:solidFill>
                  <a:srgbClr val="FF0000"/>
                </a:solidFill>
              </a:rPr>
              <a:t>http://www.youtube.com/watch?v=ydicCMJZCp8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Pots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08" y="1676400"/>
            <a:ext cx="1800225" cy="3905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89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&quot;No&quot; Symbol 3"/>
          <p:cNvSpPr/>
          <p:nvPr/>
        </p:nvSpPr>
        <p:spPr>
          <a:xfrm>
            <a:off x="1828800" y="3657600"/>
            <a:ext cx="990600" cy="914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Commercial in New Zealand</a:t>
            </a:r>
          </a:p>
          <a:p>
            <a:r>
              <a:rPr lang="en-US" dirty="0" smtClean="0"/>
              <a:t>One to Two Vessels</a:t>
            </a:r>
          </a:p>
          <a:p>
            <a:r>
              <a:rPr lang="en-US" dirty="0" smtClean="0"/>
              <a:t>Large Net</a:t>
            </a:r>
          </a:p>
          <a:p>
            <a:r>
              <a:rPr lang="en-US" dirty="0" smtClean="0"/>
              <a:t>2-3 Hours at 3 or 4 Knots</a:t>
            </a:r>
          </a:p>
          <a:p>
            <a:r>
              <a:rPr lang="en-US" dirty="0" smtClean="0"/>
              <a:t>Recreational Fishers</a:t>
            </a:r>
          </a:p>
          <a:p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range </a:t>
            </a:r>
            <a:r>
              <a:rPr lang="en-US" dirty="0" err="1"/>
              <a:t>R</a:t>
            </a:r>
            <a:r>
              <a:rPr lang="en-US" dirty="0" err="1" smtClean="0"/>
              <a:t>oughy</a:t>
            </a:r>
            <a:r>
              <a:rPr lang="en-US" dirty="0"/>
              <a:t>, </a:t>
            </a:r>
            <a:r>
              <a:rPr lang="en-US" dirty="0" err="1"/>
              <a:t>H</a:t>
            </a:r>
            <a:r>
              <a:rPr lang="en-US" dirty="0" err="1" smtClean="0"/>
              <a:t>oki</a:t>
            </a:r>
            <a:r>
              <a:rPr lang="en-US" dirty="0"/>
              <a:t>, </a:t>
            </a:r>
            <a:r>
              <a:rPr lang="en-US" dirty="0" smtClean="0"/>
              <a:t>Ling</a:t>
            </a:r>
            <a:r>
              <a:rPr lang="en-US" dirty="0"/>
              <a:t>, </a:t>
            </a:r>
            <a:r>
              <a:rPr lang="en-US" dirty="0" smtClean="0"/>
              <a:t>Hake </a:t>
            </a:r>
            <a:r>
              <a:rPr lang="en-US" dirty="0"/>
              <a:t>and </a:t>
            </a:r>
            <a:r>
              <a:rPr lang="en-US" dirty="0" smtClean="0"/>
              <a:t>Squid</a:t>
            </a:r>
            <a:endParaRPr lang="en-US" dirty="0"/>
          </a:p>
        </p:txBody>
      </p:sp>
      <p:pic>
        <p:nvPicPr>
          <p:cNvPr id="5" name="Picture 4" descr="Trawling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07506"/>
            <a:ext cx="4195763" cy="150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5562600"/>
            <a:ext cx="45053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45337"/>
            <a:ext cx="2209800" cy="165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32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Danish Seining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Marine</a:t>
            </a:r>
          </a:p>
          <a:p>
            <a:r>
              <a:rPr lang="en-US" dirty="0" smtClean="0"/>
              <a:t>Encircle</a:t>
            </a:r>
          </a:p>
          <a:p>
            <a:r>
              <a:rPr lang="en-US" dirty="0" smtClean="0"/>
              <a:t>Herd and Trap</a:t>
            </a:r>
          </a:p>
          <a:p>
            <a:r>
              <a:rPr lang="en-US" dirty="0" smtClean="0"/>
              <a:t>Snapper and John Dory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38637"/>
            <a:ext cx="2676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1857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anish Seining. 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89" y="1676400"/>
            <a:ext cx="3030311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82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&quot;No&quot; Symbol 3"/>
          <p:cNvSpPr/>
          <p:nvPr/>
        </p:nvSpPr>
        <p:spPr>
          <a:xfrm>
            <a:off x="1524000" y="4038600"/>
            <a:ext cx="1143000" cy="10668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Purse Seining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Dwelling Fish</a:t>
            </a:r>
          </a:p>
          <a:p>
            <a:r>
              <a:rPr lang="en-US" dirty="0" smtClean="0"/>
              <a:t>Planes</a:t>
            </a:r>
          </a:p>
          <a:p>
            <a:r>
              <a:rPr lang="en-US" dirty="0" smtClean="0"/>
              <a:t>Schools</a:t>
            </a:r>
          </a:p>
          <a:p>
            <a:r>
              <a:rPr lang="en-US" dirty="0" smtClean="0"/>
              <a:t>Net is Pursed </a:t>
            </a:r>
          </a:p>
          <a:p>
            <a:endParaRPr lang="en-US" dirty="0"/>
          </a:p>
          <a:p>
            <a:r>
              <a:rPr lang="en-US" dirty="0" smtClean="0"/>
              <a:t>Recreational Fishers</a:t>
            </a:r>
          </a:p>
          <a:p>
            <a:endParaRPr lang="en-US" dirty="0"/>
          </a:p>
          <a:p>
            <a:r>
              <a:rPr lang="en-US" dirty="0" smtClean="0"/>
              <a:t>Tuna, Mackerels, </a:t>
            </a:r>
            <a:r>
              <a:rPr lang="en-US" dirty="0" err="1" smtClean="0"/>
              <a:t>Kahawai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urse Seining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18" y="2543175"/>
            <a:ext cx="2747963" cy="202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654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 Seining/Drag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Mullet, Flatfish, Snapper, Trevally and Crabs</a:t>
            </a:r>
          </a:p>
          <a:p>
            <a:r>
              <a:rPr lang="en-US" dirty="0" smtClean="0"/>
              <a:t>Most Common with Fresh Water</a:t>
            </a:r>
            <a:endParaRPr lang="en-US" dirty="0"/>
          </a:p>
        </p:txBody>
      </p:sp>
      <p:pic>
        <p:nvPicPr>
          <p:cNvPr id="4" name="Picture 3" descr="Beach Seining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2976563" cy="1976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658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Dredging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Oysters</a:t>
            </a:r>
          </a:p>
          <a:p>
            <a:r>
              <a:rPr lang="en-US" dirty="0" smtClean="0"/>
              <a:t>Heavy Ring Mesh</a:t>
            </a:r>
          </a:p>
          <a:p>
            <a:r>
              <a:rPr lang="en-US" dirty="0" smtClean="0"/>
              <a:t>Vessel  tows a Steel-Framed Dredge</a:t>
            </a:r>
            <a:endParaRPr lang="en-US" dirty="0"/>
          </a:p>
        </p:txBody>
      </p:sp>
      <p:pic>
        <p:nvPicPr>
          <p:cNvPr id="4" name="Picture 3" descr="Dredging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3586163" cy="2128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64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different ways to fish</a:t>
            </a:r>
          </a:p>
          <a:p>
            <a:r>
              <a:rPr lang="en-US" dirty="0" smtClean="0"/>
              <a:t>Understand why some fishing is not allowed to be used by recreational fishers</a:t>
            </a:r>
          </a:p>
          <a:p>
            <a:r>
              <a:rPr lang="en-US" dirty="0" smtClean="0"/>
              <a:t>Identify the trends of fishing and the how the purposes changing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6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Lowering and retrieving lines</a:t>
            </a:r>
          </a:p>
          <a:p>
            <a:r>
              <a:rPr lang="en-US" dirty="0" smtClean="0"/>
              <a:t>Night</a:t>
            </a:r>
          </a:p>
          <a:p>
            <a:r>
              <a:rPr lang="en-US" dirty="0" smtClean="0"/>
              <a:t>Lights</a:t>
            </a:r>
          </a:p>
          <a:p>
            <a:r>
              <a:rPr lang="en-US" dirty="0" smtClean="0"/>
              <a:t>High Quality Squid</a:t>
            </a:r>
            <a:endParaRPr lang="en-US" dirty="0"/>
          </a:p>
        </p:txBody>
      </p:sp>
      <p:pic>
        <p:nvPicPr>
          <p:cNvPr id="4" name="Picture 3" descr="Jigging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3738563" cy="215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565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they know where the fish are??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56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in New Zealand?</a:t>
            </a:r>
          </a:p>
          <a:p>
            <a:r>
              <a:rPr lang="en-US" dirty="0" smtClean="0"/>
              <a:t>What type of fishing uses Snorkels?</a:t>
            </a:r>
          </a:p>
          <a:p>
            <a:r>
              <a:rPr lang="en-US" dirty="0" smtClean="0"/>
              <a:t>What is the main different in the more modern fishing?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3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Categorize 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Equipment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9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Purpose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After 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Food Resources</a:t>
            </a:r>
          </a:p>
          <a:p>
            <a:r>
              <a:rPr lang="en-US" dirty="0" smtClean="0"/>
              <a:t>Family Bonding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Commercial</a:t>
            </a:r>
          </a:p>
          <a:p>
            <a:r>
              <a:rPr lang="en-US" dirty="0" smtClean="0"/>
              <a:t>Recreational</a:t>
            </a:r>
          </a:p>
          <a:p>
            <a:r>
              <a:rPr lang="en-US" dirty="0" smtClean="0"/>
              <a:t>Sport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6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Freshwater	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Marine 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Rivers</a:t>
            </a:r>
          </a:p>
          <a:p>
            <a:r>
              <a:rPr lang="en-US" dirty="0" smtClean="0"/>
              <a:t>Ponds</a:t>
            </a:r>
          </a:p>
          <a:p>
            <a:r>
              <a:rPr lang="en-US" dirty="0" smtClean="0"/>
              <a:t>Lakes</a:t>
            </a:r>
          </a:p>
          <a:p>
            <a:r>
              <a:rPr lang="en-US" dirty="0" smtClean="0"/>
              <a:t>Streams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eep sea or Offshore</a:t>
            </a:r>
          </a:p>
          <a:p>
            <a:r>
              <a:rPr lang="en-US" dirty="0" smtClean="0"/>
              <a:t>Near shore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Only/Diving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Fresh</a:t>
            </a:r>
          </a:p>
          <a:p>
            <a:r>
              <a:rPr lang="en-US" dirty="0" smtClean="0"/>
              <a:t>Traditional </a:t>
            </a:r>
          </a:p>
          <a:p>
            <a:r>
              <a:rPr lang="en-US" dirty="0" smtClean="0"/>
              <a:t>“Hand Fishing”</a:t>
            </a:r>
          </a:p>
          <a:p>
            <a:r>
              <a:rPr lang="en-US" dirty="0" smtClean="0"/>
              <a:t>Streams</a:t>
            </a:r>
          </a:p>
          <a:p>
            <a:r>
              <a:rPr lang="en-US" dirty="0" smtClean="0"/>
              <a:t>Noodling, Catfish</a:t>
            </a:r>
          </a:p>
          <a:p>
            <a:r>
              <a:rPr lang="en-US" dirty="0" smtClean="0"/>
              <a:t>Tickling</a:t>
            </a:r>
          </a:p>
          <a:p>
            <a:r>
              <a:rPr lang="en-US" dirty="0" smtClean="0"/>
              <a:t>Other than Fish: Oysters, Lobsters and Abalone</a:t>
            </a:r>
          </a:p>
          <a:p>
            <a:r>
              <a:rPr lang="en-US" dirty="0">
                <a:solidFill>
                  <a:srgbClr val="FF0000"/>
                </a:solidFill>
              </a:rPr>
              <a:t>http://www.youtube.com/watch?v=paabvv600Hw</a:t>
            </a:r>
          </a:p>
        </p:txBody>
      </p:sp>
    </p:spTree>
    <p:extLst>
      <p:ext uri="{BB962C8B-B14F-4D97-AF65-F5344CB8AC3E}">
        <p14:creationId xmlns:p14="http://schemas.microsoft.com/office/powerpoint/2010/main" val="337718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Held 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Fresh and Marine</a:t>
            </a:r>
          </a:p>
          <a:p>
            <a:r>
              <a:rPr lang="en-US" dirty="0" smtClean="0"/>
              <a:t>Most Common</a:t>
            </a:r>
          </a:p>
          <a:p>
            <a:r>
              <a:rPr lang="en-US" dirty="0" smtClean="0"/>
              <a:t>Angling</a:t>
            </a:r>
          </a:p>
          <a:p>
            <a:r>
              <a:rPr lang="en-US" dirty="0" smtClean="0"/>
              <a:t>Kite </a:t>
            </a:r>
          </a:p>
          <a:p>
            <a:r>
              <a:rPr lang="en-US" dirty="0" smtClean="0"/>
              <a:t>Ice</a:t>
            </a:r>
          </a:p>
          <a:p>
            <a:r>
              <a:rPr lang="en-US" dirty="0" smtClean="0"/>
              <a:t>Surfcasting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3907069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895850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84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Marine</a:t>
            </a:r>
          </a:p>
          <a:p>
            <a:r>
              <a:rPr lang="en-US" dirty="0" smtClean="0"/>
              <a:t>Birds</a:t>
            </a:r>
          </a:p>
          <a:p>
            <a:r>
              <a:rPr lang="en-US" dirty="0" smtClean="0"/>
              <a:t>Dogs</a:t>
            </a:r>
          </a:p>
          <a:p>
            <a:r>
              <a:rPr lang="en-US" dirty="0" smtClean="0"/>
              <a:t>Dolphins</a:t>
            </a:r>
            <a:endParaRPr lang="en-US" dirty="0"/>
          </a:p>
        </p:txBody>
      </p:sp>
      <p:pic>
        <p:nvPicPr>
          <p:cNvPr id="5122" name="Picture 2" descr="http://t0.gstatic.com/images?q=tbn:ANd9GcS1S-m3lFtmCdkHHp5Xlx-oWJMsYZXLtwhYXxONlHjRyUO-pX7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2975629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2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Fresh and Marine</a:t>
            </a:r>
          </a:p>
          <a:p>
            <a:r>
              <a:rPr lang="en-US" dirty="0" smtClean="0"/>
              <a:t>Arrows</a:t>
            </a:r>
          </a:p>
          <a:p>
            <a:r>
              <a:rPr lang="en-US" dirty="0" smtClean="0"/>
              <a:t>Spear Guns</a:t>
            </a:r>
          </a:p>
          <a:p>
            <a:r>
              <a:rPr lang="en-US" dirty="0" smtClean="0"/>
              <a:t>Sticks</a:t>
            </a:r>
          </a:p>
          <a:p>
            <a:r>
              <a:rPr lang="en-US" dirty="0"/>
              <a:t>http://www.spearfishingtips.com/spearfishing-tips.html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478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903</TotalTime>
  <Words>326</Words>
  <Application>Microsoft Office PowerPoint</Application>
  <PresentationFormat>On-screen Show (4:3)</PresentationFormat>
  <Paragraphs>122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Fishing</vt:lpstr>
      <vt:lpstr>Objective</vt:lpstr>
      <vt:lpstr>Ways to Categorize Fishing</vt:lpstr>
      <vt:lpstr>Main Purpose</vt:lpstr>
      <vt:lpstr>Location </vt:lpstr>
      <vt:lpstr>Hands Only/Diving</vt:lpstr>
      <vt:lpstr>Hand Held Equipment </vt:lpstr>
      <vt:lpstr>Animals</vt:lpstr>
      <vt:lpstr>Projectiles </vt:lpstr>
      <vt:lpstr>Line</vt:lpstr>
      <vt:lpstr>Trolling</vt:lpstr>
      <vt:lpstr>Nets and Traps</vt:lpstr>
      <vt:lpstr>Traps </vt:lpstr>
      <vt:lpstr>Pots</vt:lpstr>
      <vt:lpstr>Trawling</vt:lpstr>
      <vt:lpstr>Danish Seining </vt:lpstr>
      <vt:lpstr>Purse Seining </vt:lpstr>
      <vt:lpstr>Beach Seining/Drag</vt:lpstr>
      <vt:lpstr>Dredging </vt:lpstr>
      <vt:lpstr>Ligging</vt:lpstr>
      <vt:lpstr>Technology </vt:lpstr>
      <vt:lpstr>Review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Fishing</dc:title>
  <dc:creator>Theresa</dc:creator>
  <cp:lastModifiedBy>Theresa</cp:lastModifiedBy>
  <cp:revision>21</cp:revision>
  <dcterms:created xsi:type="dcterms:W3CDTF">2013-08-22T03:06:28Z</dcterms:created>
  <dcterms:modified xsi:type="dcterms:W3CDTF">2013-08-22T18:10:18Z</dcterms:modified>
</cp:coreProperties>
</file>