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4" r:id="rId7"/>
    <p:sldId id="266" r:id="rId8"/>
    <p:sldId id="260" r:id="rId9"/>
    <p:sldId id="261" r:id="rId10"/>
    <p:sldId id="262" r:id="rId11"/>
    <p:sldId id="263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7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3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6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0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5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0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7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048F0-ED56-4B1F-A6DE-F6F7600EFE90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DA2BE-6D29-433E-AE12-433C26BE4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1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71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4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4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25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2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0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2" y="381000"/>
            <a:ext cx="9119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0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24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2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8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8" y="0"/>
            <a:ext cx="10058400" cy="67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9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Sam Houston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Kelley, Stanley</dc:creator>
  <cp:lastModifiedBy>Kelley, Stanley</cp:lastModifiedBy>
  <cp:revision>2</cp:revision>
  <dcterms:created xsi:type="dcterms:W3CDTF">2015-08-31T12:12:24Z</dcterms:created>
  <dcterms:modified xsi:type="dcterms:W3CDTF">2015-09-07T16:50:18Z</dcterms:modified>
</cp:coreProperties>
</file>