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62DD8C80-7DE2-4AA3-B56C-40D7174F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7C99C-FCA5-43A8-8751-544D0C9CE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14A5-3D4E-4462-A563-230DD05B5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94210-5435-422F-995C-84998B186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A328E-5174-4C44-B163-EF23686C1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24E0-AFEF-48FF-B66E-F8AB2BF31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FC734-BD85-4F98-A572-68EE05E46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CC44-799B-4528-BDC0-7DA921389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CA24-03B4-4439-B4CF-CD49172AA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4B665-E692-48F4-B496-35DAAA039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79A57-A149-4369-997B-E80DBBC69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30FD-7317-4AEF-9977-382C84155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C5BE-7F28-428C-AF0D-F6B400C03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1051A-5693-47AA-8FF9-6C652D806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EEAD-86D0-4F6B-A49A-9249558C1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CD93-0FD5-4B8E-8F1C-A34C9D06B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274AA-D3C7-451F-AE2B-4F8D7539B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2602F-9057-4373-A46F-DB207F29C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8F9C-8B1D-4808-9FD4-E8824CA6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D1A40-9140-427B-A0F2-6D20BFF62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7DA1-CDFC-4812-B2BC-754E18FEB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303FC-EC20-466A-97CB-392A6849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183C-9210-4A73-8687-2036AFBE7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66B3FF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gency FB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gency FB" pitchFamily="34" charset="0"/>
              </a:defRPr>
            </a:lvl1pPr>
          </a:lstStyle>
          <a:p>
            <a:pPr>
              <a:defRPr/>
            </a:pPr>
            <a:fld id="{E37D2B90-EB61-4F11-9FAE-BEC541FBA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5AD7C3B0-2A05-467F-B99E-7FB2F1064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7" Type="http://schemas.openxmlformats.org/officeDocument/2006/relationships/image" Target="../media/image36.wmf"/><Relationship Id="rId8" Type="http://schemas.openxmlformats.org/officeDocument/2006/relationships/image" Target="../media/image37.wmf"/><Relationship Id="rId9" Type="http://schemas.openxmlformats.org/officeDocument/2006/relationships/image" Target="../media/image38.wmf"/><Relationship Id="rId10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 r="85437" b="86194"/>
          <a:stretch>
            <a:fillRect/>
          </a:stretch>
        </p:blipFill>
        <p:spPr bwMode="auto">
          <a:xfrm>
            <a:off x="3810000" y="3429000"/>
            <a:ext cx="533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1125" y="685800"/>
            <a:ext cx="56038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4400">
                <a:solidFill>
                  <a:schemeClr val="bg1"/>
                </a:solidFill>
              </a:rPr>
              <a:t>Judging Market Steers</a:t>
            </a:r>
          </a:p>
        </p:txBody>
      </p:sp>
      <p:pic>
        <p:nvPicPr>
          <p:cNvPr id="4" name="Picture 4" descr="shsu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029200"/>
            <a:ext cx="1447800" cy="16025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600200"/>
            <a:ext cx="777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Principals of Agriculture, Food, and Natural Resources</a:t>
            </a:r>
          </a:p>
          <a:p>
            <a:r>
              <a:rPr lang="en-US" dirty="0" smtClean="0"/>
              <a:t>Made By: Michael Baca</a:t>
            </a:r>
          </a:p>
          <a:p>
            <a:r>
              <a:rPr lang="en-US" dirty="0" smtClean="0"/>
              <a:t>Edited By: Charolette Atkinson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3" y="257175"/>
            <a:ext cx="8732837" cy="735013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Degree of Finish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1258888" y="1100138"/>
            <a:ext cx="2092325" cy="114617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95400" y="1492250"/>
            <a:ext cx="21145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Nice brisket</a:t>
            </a:r>
          </a:p>
        </p:txBody>
      </p:sp>
      <p:pic>
        <p:nvPicPr>
          <p:cNvPr id="11269" name="Picture 5"/>
          <p:cNvPicPr>
            <a:picLocks noChangeArrowheads="1"/>
          </p:cNvPicPr>
          <p:nvPr/>
        </p:nvPicPr>
        <p:blipFill>
          <a:blip r:embed="rId3" cstate="print"/>
          <a:srcRect r="75493" b="75150"/>
          <a:stretch>
            <a:fillRect/>
          </a:stretch>
        </p:blipFill>
        <p:spPr bwMode="auto">
          <a:xfrm>
            <a:off x="171450" y="2344738"/>
            <a:ext cx="455295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Freeform 6"/>
          <p:cNvSpPr>
            <a:spLocks/>
          </p:cNvSpPr>
          <p:nvPr/>
        </p:nvSpPr>
        <p:spPr bwMode="auto">
          <a:xfrm>
            <a:off x="2171700" y="4343400"/>
            <a:ext cx="538163" cy="1430338"/>
          </a:xfrm>
          <a:custGeom>
            <a:avLst/>
            <a:gdLst>
              <a:gd name="T0" fmla="*/ 172 w 339"/>
              <a:gd name="T1" fmla="*/ 5 h 901"/>
              <a:gd name="T2" fmla="*/ 180 w 339"/>
              <a:gd name="T3" fmla="*/ 22 h 901"/>
              <a:gd name="T4" fmla="*/ 194 w 339"/>
              <a:gd name="T5" fmla="*/ 47 h 901"/>
              <a:gd name="T6" fmla="*/ 210 w 339"/>
              <a:gd name="T7" fmla="*/ 79 h 901"/>
              <a:gd name="T8" fmla="*/ 230 w 339"/>
              <a:gd name="T9" fmla="*/ 117 h 901"/>
              <a:gd name="T10" fmla="*/ 251 w 339"/>
              <a:gd name="T11" fmla="*/ 158 h 901"/>
              <a:gd name="T12" fmla="*/ 274 w 339"/>
              <a:gd name="T13" fmla="*/ 202 h 901"/>
              <a:gd name="T14" fmla="*/ 296 w 339"/>
              <a:gd name="T15" fmla="*/ 245 h 901"/>
              <a:gd name="T16" fmla="*/ 318 w 339"/>
              <a:gd name="T17" fmla="*/ 287 h 901"/>
              <a:gd name="T18" fmla="*/ 338 w 339"/>
              <a:gd name="T19" fmla="*/ 326 h 901"/>
              <a:gd name="T20" fmla="*/ 296 w 339"/>
              <a:gd name="T21" fmla="*/ 326 h 901"/>
              <a:gd name="T22" fmla="*/ 253 w 339"/>
              <a:gd name="T23" fmla="*/ 326 h 901"/>
              <a:gd name="T24" fmla="*/ 253 w 339"/>
              <a:gd name="T25" fmla="*/ 354 h 901"/>
              <a:gd name="T26" fmla="*/ 253 w 339"/>
              <a:gd name="T27" fmla="*/ 388 h 901"/>
              <a:gd name="T28" fmla="*/ 253 w 339"/>
              <a:gd name="T29" fmla="*/ 428 h 901"/>
              <a:gd name="T30" fmla="*/ 253 w 339"/>
              <a:gd name="T31" fmla="*/ 473 h 901"/>
              <a:gd name="T32" fmla="*/ 253 w 339"/>
              <a:gd name="T33" fmla="*/ 520 h 901"/>
              <a:gd name="T34" fmla="*/ 253 w 339"/>
              <a:gd name="T35" fmla="*/ 569 h 901"/>
              <a:gd name="T36" fmla="*/ 253 w 339"/>
              <a:gd name="T37" fmla="*/ 619 h 901"/>
              <a:gd name="T38" fmla="*/ 253 w 339"/>
              <a:gd name="T39" fmla="*/ 669 h 901"/>
              <a:gd name="T40" fmla="*/ 253 w 339"/>
              <a:gd name="T41" fmla="*/ 717 h 901"/>
              <a:gd name="T42" fmla="*/ 253 w 339"/>
              <a:gd name="T43" fmla="*/ 762 h 901"/>
              <a:gd name="T44" fmla="*/ 253 w 339"/>
              <a:gd name="T45" fmla="*/ 802 h 901"/>
              <a:gd name="T46" fmla="*/ 253 w 339"/>
              <a:gd name="T47" fmla="*/ 837 h 901"/>
              <a:gd name="T48" fmla="*/ 253 w 339"/>
              <a:gd name="T49" fmla="*/ 866 h 901"/>
              <a:gd name="T50" fmla="*/ 253 w 339"/>
              <a:gd name="T51" fmla="*/ 886 h 901"/>
              <a:gd name="T52" fmla="*/ 253 w 339"/>
              <a:gd name="T53" fmla="*/ 898 h 901"/>
              <a:gd name="T54" fmla="*/ 245 w 339"/>
              <a:gd name="T55" fmla="*/ 900 h 901"/>
              <a:gd name="T56" fmla="*/ 203 w 339"/>
              <a:gd name="T57" fmla="*/ 900 h 901"/>
              <a:gd name="T58" fmla="*/ 146 w 339"/>
              <a:gd name="T59" fmla="*/ 900 h 901"/>
              <a:gd name="T60" fmla="*/ 99 w 339"/>
              <a:gd name="T61" fmla="*/ 900 h 901"/>
              <a:gd name="T62" fmla="*/ 85 w 339"/>
              <a:gd name="T63" fmla="*/ 899 h 901"/>
              <a:gd name="T64" fmla="*/ 84 w 339"/>
              <a:gd name="T65" fmla="*/ 889 h 901"/>
              <a:gd name="T66" fmla="*/ 84 w 339"/>
              <a:gd name="T67" fmla="*/ 870 h 901"/>
              <a:gd name="T68" fmla="*/ 84 w 339"/>
              <a:gd name="T69" fmla="*/ 843 h 901"/>
              <a:gd name="T70" fmla="*/ 84 w 339"/>
              <a:gd name="T71" fmla="*/ 810 h 901"/>
              <a:gd name="T72" fmla="*/ 85 w 339"/>
              <a:gd name="T73" fmla="*/ 770 h 901"/>
              <a:gd name="T74" fmla="*/ 84 w 339"/>
              <a:gd name="T75" fmla="*/ 726 h 901"/>
              <a:gd name="T76" fmla="*/ 84 w 339"/>
              <a:gd name="T77" fmla="*/ 679 h 901"/>
              <a:gd name="T78" fmla="*/ 84 w 339"/>
              <a:gd name="T79" fmla="*/ 629 h 901"/>
              <a:gd name="T80" fmla="*/ 85 w 339"/>
              <a:gd name="T81" fmla="*/ 579 h 901"/>
              <a:gd name="T82" fmla="*/ 84 w 339"/>
              <a:gd name="T83" fmla="*/ 530 h 901"/>
              <a:gd name="T84" fmla="*/ 84 w 339"/>
              <a:gd name="T85" fmla="*/ 482 h 901"/>
              <a:gd name="T86" fmla="*/ 84 w 339"/>
              <a:gd name="T87" fmla="*/ 437 h 901"/>
              <a:gd name="T88" fmla="*/ 84 w 339"/>
              <a:gd name="T89" fmla="*/ 396 h 901"/>
              <a:gd name="T90" fmla="*/ 84 w 339"/>
              <a:gd name="T91" fmla="*/ 360 h 901"/>
              <a:gd name="T92" fmla="*/ 84 w 339"/>
              <a:gd name="T93" fmla="*/ 331 h 901"/>
              <a:gd name="T94" fmla="*/ 55 w 339"/>
              <a:gd name="T95" fmla="*/ 326 h 901"/>
              <a:gd name="T96" fmla="*/ 2 w 339"/>
              <a:gd name="T97" fmla="*/ 326 h 901"/>
              <a:gd name="T98" fmla="*/ 16 w 339"/>
              <a:gd name="T99" fmla="*/ 296 h 901"/>
              <a:gd name="T100" fmla="*/ 37 w 339"/>
              <a:gd name="T101" fmla="*/ 254 h 901"/>
              <a:gd name="T102" fmla="*/ 60 w 339"/>
              <a:gd name="T103" fmla="*/ 211 h 901"/>
              <a:gd name="T104" fmla="*/ 82 w 339"/>
              <a:gd name="T105" fmla="*/ 167 h 901"/>
              <a:gd name="T106" fmla="*/ 104 w 339"/>
              <a:gd name="T107" fmla="*/ 125 h 901"/>
              <a:gd name="T108" fmla="*/ 124 w 339"/>
              <a:gd name="T109" fmla="*/ 86 h 901"/>
              <a:gd name="T110" fmla="*/ 141 w 339"/>
              <a:gd name="T111" fmla="*/ 53 h 901"/>
              <a:gd name="T112" fmla="*/ 155 w 339"/>
              <a:gd name="T113" fmla="*/ 26 h 901"/>
              <a:gd name="T114" fmla="*/ 165 w 339"/>
              <a:gd name="T115" fmla="*/ 8 h 901"/>
              <a:gd name="T116" fmla="*/ 169 w 339"/>
              <a:gd name="T117" fmla="*/ 0 h 9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9"/>
              <a:gd name="T178" fmla="*/ 0 h 901"/>
              <a:gd name="T179" fmla="*/ 339 w 339"/>
              <a:gd name="T180" fmla="*/ 901 h 9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9" h="901">
                <a:moveTo>
                  <a:pt x="169" y="0"/>
                </a:moveTo>
                <a:lnTo>
                  <a:pt x="169" y="0"/>
                </a:lnTo>
                <a:lnTo>
                  <a:pt x="170" y="2"/>
                </a:lnTo>
                <a:lnTo>
                  <a:pt x="171" y="3"/>
                </a:lnTo>
                <a:lnTo>
                  <a:pt x="172" y="5"/>
                </a:lnTo>
                <a:lnTo>
                  <a:pt x="173" y="8"/>
                </a:lnTo>
                <a:lnTo>
                  <a:pt x="175" y="11"/>
                </a:lnTo>
                <a:lnTo>
                  <a:pt x="176" y="14"/>
                </a:lnTo>
                <a:lnTo>
                  <a:pt x="178" y="18"/>
                </a:lnTo>
                <a:lnTo>
                  <a:pt x="180" y="22"/>
                </a:lnTo>
                <a:lnTo>
                  <a:pt x="183" y="26"/>
                </a:lnTo>
                <a:lnTo>
                  <a:pt x="185" y="31"/>
                </a:lnTo>
                <a:lnTo>
                  <a:pt x="188" y="36"/>
                </a:lnTo>
                <a:lnTo>
                  <a:pt x="191" y="41"/>
                </a:lnTo>
                <a:lnTo>
                  <a:pt x="194" y="47"/>
                </a:lnTo>
                <a:lnTo>
                  <a:pt x="197" y="53"/>
                </a:lnTo>
                <a:lnTo>
                  <a:pt x="200" y="59"/>
                </a:lnTo>
                <a:lnTo>
                  <a:pt x="203" y="66"/>
                </a:lnTo>
                <a:lnTo>
                  <a:pt x="207" y="72"/>
                </a:lnTo>
                <a:lnTo>
                  <a:pt x="210" y="79"/>
                </a:lnTo>
                <a:lnTo>
                  <a:pt x="214" y="86"/>
                </a:lnTo>
                <a:lnTo>
                  <a:pt x="218" y="94"/>
                </a:lnTo>
                <a:lnTo>
                  <a:pt x="222" y="101"/>
                </a:lnTo>
                <a:lnTo>
                  <a:pt x="226" y="109"/>
                </a:lnTo>
                <a:lnTo>
                  <a:pt x="230" y="117"/>
                </a:lnTo>
                <a:lnTo>
                  <a:pt x="234" y="125"/>
                </a:lnTo>
                <a:lnTo>
                  <a:pt x="238" y="133"/>
                </a:lnTo>
                <a:lnTo>
                  <a:pt x="242" y="142"/>
                </a:lnTo>
                <a:lnTo>
                  <a:pt x="247" y="150"/>
                </a:lnTo>
                <a:lnTo>
                  <a:pt x="251" y="158"/>
                </a:lnTo>
                <a:lnTo>
                  <a:pt x="256" y="167"/>
                </a:lnTo>
                <a:lnTo>
                  <a:pt x="260" y="176"/>
                </a:lnTo>
                <a:lnTo>
                  <a:pt x="265" y="184"/>
                </a:lnTo>
                <a:lnTo>
                  <a:pt x="269" y="193"/>
                </a:lnTo>
                <a:lnTo>
                  <a:pt x="274" y="202"/>
                </a:lnTo>
                <a:lnTo>
                  <a:pt x="278" y="211"/>
                </a:lnTo>
                <a:lnTo>
                  <a:pt x="283" y="219"/>
                </a:lnTo>
                <a:lnTo>
                  <a:pt x="287" y="228"/>
                </a:lnTo>
                <a:lnTo>
                  <a:pt x="292" y="237"/>
                </a:lnTo>
                <a:lnTo>
                  <a:pt x="296" y="245"/>
                </a:lnTo>
                <a:lnTo>
                  <a:pt x="301" y="254"/>
                </a:lnTo>
                <a:lnTo>
                  <a:pt x="305" y="262"/>
                </a:lnTo>
                <a:lnTo>
                  <a:pt x="310" y="271"/>
                </a:lnTo>
                <a:lnTo>
                  <a:pt x="314" y="279"/>
                </a:lnTo>
                <a:lnTo>
                  <a:pt x="318" y="287"/>
                </a:lnTo>
                <a:lnTo>
                  <a:pt x="322" y="296"/>
                </a:lnTo>
                <a:lnTo>
                  <a:pt x="327" y="304"/>
                </a:lnTo>
                <a:lnTo>
                  <a:pt x="331" y="311"/>
                </a:lnTo>
                <a:lnTo>
                  <a:pt x="335" y="319"/>
                </a:lnTo>
                <a:lnTo>
                  <a:pt x="338" y="326"/>
                </a:lnTo>
                <a:lnTo>
                  <a:pt x="336" y="326"/>
                </a:lnTo>
                <a:lnTo>
                  <a:pt x="330" y="326"/>
                </a:lnTo>
                <a:lnTo>
                  <a:pt x="320" y="326"/>
                </a:lnTo>
                <a:lnTo>
                  <a:pt x="309" y="326"/>
                </a:lnTo>
                <a:lnTo>
                  <a:pt x="296" y="326"/>
                </a:lnTo>
                <a:lnTo>
                  <a:pt x="283" y="326"/>
                </a:lnTo>
                <a:lnTo>
                  <a:pt x="272" y="326"/>
                </a:lnTo>
                <a:lnTo>
                  <a:pt x="262" y="326"/>
                </a:lnTo>
                <a:lnTo>
                  <a:pt x="256" y="326"/>
                </a:lnTo>
                <a:lnTo>
                  <a:pt x="253" y="326"/>
                </a:lnTo>
                <a:lnTo>
                  <a:pt x="253" y="331"/>
                </a:lnTo>
                <a:lnTo>
                  <a:pt x="253" y="336"/>
                </a:lnTo>
                <a:lnTo>
                  <a:pt x="253" y="342"/>
                </a:lnTo>
                <a:lnTo>
                  <a:pt x="253" y="348"/>
                </a:lnTo>
                <a:lnTo>
                  <a:pt x="253" y="354"/>
                </a:lnTo>
                <a:lnTo>
                  <a:pt x="253" y="360"/>
                </a:lnTo>
                <a:lnTo>
                  <a:pt x="253" y="367"/>
                </a:lnTo>
                <a:lnTo>
                  <a:pt x="253" y="374"/>
                </a:lnTo>
                <a:lnTo>
                  <a:pt x="253" y="381"/>
                </a:lnTo>
                <a:lnTo>
                  <a:pt x="253" y="388"/>
                </a:lnTo>
                <a:lnTo>
                  <a:pt x="253" y="396"/>
                </a:lnTo>
                <a:lnTo>
                  <a:pt x="253" y="404"/>
                </a:lnTo>
                <a:lnTo>
                  <a:pt x="253" y="412"/>
                </a:lnTo>
                <a:lnTo>
                  <a:pt x="253" y="420"/>
                </a:lnTo>
                <a:lnTo>
                  <a:pt x="253" y="428"/>
                </a:lnTo>
                <a:lnTo>
                  <a:pt x="253" y="437"/>
                </a:lnTo>
                <a:lnTo>
                  <a:pt x="253" y="446"/>
                </a:lnTo>
                <a:lnTo>
                  <a:pt x="253" y="454"/>
                </a:lnTo>
                <a:lnTo>
                  <a:pt x="253" y="463"/>
                </a:lnTo>
                <a:lnTo>
                  <a:pt x="253" y="473"/>
                </a:lnTo>
                <a:lnTo>
                  <a:pt x="253" y="482"/>
                </a:lnTo>
                <a:lnTo>
                  <a:pt x="253" y="491"/>
                </a:lnTo>
                <a:lnTo>
                  <a:pt x="253" y="501"/>
                </a:lnTo>
                <a:lnTo>
                  <a:pt x="253" y="510"/>
                </a:lnTo>
                <a:lnTo>
                  <a:pt x="253" y="520"/>
                </a:lnTo>
                <a:lnTo>
                  <a:pt x="253" y="530"/>
                </a:lnTo>
                <a:lnTo>
                  <a:pt x="253" y="540"/>
                </a:lnTo>
                <a:lnTo>
                  <a:pt x="253" y="550"/>
                </a:lnTo>
                <a:lnTo>
                  <a:pt x="253" y="559"/>
                </a:lnTo>
                <a:lnTo>
                  <a:pt x="253" y="569"/>
                </a:lnTo>
                <a:lnTo>
                  <a:pt x="253" y="579"/>
                </a:lnTo>
                <a:lnTo>
                  <a:pt x="253" y="589"/>
                </a:lnTo>
                <a:lnTo>
                  <a:pt x="253" y="599"/>
                </a:lnTo>
                <a:lnTo>
                  <a:pt x="253" y="609"/>
                </a:lnTo>
                <a:lnTo>
                  <a:pt x="253" y="619"/>
                </a:lnTo>
                <a:lnTo>
                  <a:pt x="253" y="629"/>
                </a:lnTo>
                <a:lnTo>
                  <a:pt x="253" y="639"/>
                </a:lnTo>
                <a:lnTo>
                  <a:pt x="253" y="649"/>
                </a:lnTo>
                <a:lnTo>
                  <a:pt x="253" y="659"/>
                </a:lnTo>
                <a:lnTo>
                  <a:pt x="253" y="669"/>
                </a:lnTo>
                <a:lnTo>
                  <a:pt x="253" y="679"/>
                </a:lnTo>
                <a:lnTo>
                  <a:pt x="253" y="688"/>
                </a:lnTo>
                <a:lnTo>
                  <a:pt x="253" y="698"/>
                </a:lnTo>
                <a:lnTo>
                  <a:pt x="253" y="707"/>
                </a:lnTo>
                <a:lnTo>
                  <a:pt x="253" y="717"/>
                </a:lnTo>
                <a:lnTo>
                  <a:pt x="253" y="726"/>
                </a:lnTo>
                <a:lnTo>
                  <a:pt x="253" y="735"/>
                </a:lnTo>
                <a:lnTo>
                  <a:pt x="253" y="744"/>
                </a:lnTo>
                <a:lnTo>
                  <a:pt x="253" y="753"/>
                </a:lnTo>
                <a:lnTo>
                  <a:pt x="253" y="762"/>
                </a:lnTo>
                <a:lnTo>
                  <a:pt x="253" y="770"/>
                </a:lnTo>
                <a:lnTo>
                  <a:pt x="253" y="778"/>
                </a:lnTo>
                <a:lnTo>
                  <a:pt x="253" y="786"/>
                </a:lnTo>
                <a:lnTo>
                  <a:pt x="253" y="794"/>
                </a:lnTo>
                <a:lnTo>
                  <a:pt x="253" y="802"/>
                </a:lnTo>
                <a:lnTo>
                  <a:pt x="253" y="810"/>
                </a:lnTo>
                <a:lnTo>
                  <a:pt x="253" y="817"/>
                </a:lnTo>
                <a:lnTo>
                  <a:pt x="253" y="824"/>
                </a:lnTo>
                <a:lnTo>
                  <a:pt x="253" y="831"/>
                </a:lnTo>
                <a:lnTo>
                  <a:pt x="253" y="837"/>
                </a:lnTo>
                <a:lnTo>
                  <a:pt x="253" y="843"/>
                </a:lnTo>
                <a:lnTo>
                  <a:pt x="253" y="849"/>
                </a:lnTo>
                <a:lnTo>
                  <a:pt x="253" y="855"/>
                </a:lnTo>
                <a:lnTo>
                  <a:pt x="253" y="861"/>
                </a:lnTo>
                <a:lnTo>
                  <a:pt x="253" y="866"/>
                </a:lnTo>
                <a:lnTo>
                  <a:pt x="253" y="870"/>
                </a:lnTo>
                <a:lnTo>
                  <a:pt x="253" y="875"/>
                </a:lnTo>
                <a:lnTo>
                  <a:pt x="253" y="879"/>
                </a:lnTo>
                <a:lnTo>
                  <a:pt x="253" y="883"/>
                </a:lnTo>
                <a:lnTo>
                  <a:pt x="253" y="886"/>
                </a:lnTo>
                <a:lnTo>
                  <a:pt x="253" y="889"/>
                </a:lnTo>
                <a:lnTo>
                  <a:pt x="253" y="892"/>
                </a:lnTo>
                <a:lnTo>
                  <a:pt x="253" y="894"/>
                </a:lnTo>
                <a:lnTo>
                  <a:pt x="253" y="896"/>
                </a:lnTo>
                <a:lnTo>
                  <a:pt x="253" y="898"/>
                </a:lnTo>
                <a:lnTo>
                  <a:pt x="253" y="899"/>
                </a:lnTo>
                <a:lnTo>
                  <a:pt x="253" y="900"/>
                </a:lnTo>
                <a:lnTo>
                  <a:pt x="252" y="900"/>
                </a:lnTo>
                <a:lnTo>
                  <a:pt x="250" y="900"/>
                </a:lnTo>
                <a:lnTo>
                  <a:pt x="245" y="900"/>
                </a:lnTo>
                <a:lnTo>
                  <a:pt x="239" y="900"/>
                </a:lnTo>
                <a:lnTo>
                  <a:pt x="231" y="900"/>
                </a:lnTo>
                <a:lnTo>
                  <a:pt x="223" y="899"/>
                </a:lnTo>
                <a:lnTo>
                  <a:pt x="213" y="900"/>
                </a:lnTo>
                <a:lnTo>
                  <a:pt x="203" y="900"/>
                </a:lnTo>
                <a:lnTo>
                  <a:pt x="192" y="900"/>
                </a:lnTo>
                <a:lnTo>
                  <a:pt x="180" y="900"/>
                </a:lnTo>
                <a:lnTo>
                  <a:pt x="169" y="900"/>
                </a:lnTo>
                <a:lnTo>
                  <a:pt x="157" y="900"/>
                </a:lnTo>
                <a:lnTo>
                  <a:pt x="146" y="900"/>
                </a:lnTo>
                <a:lnTo>
                  <a:pt x="135" y="900"/>
                </a:lnTo>
                <a:lnTo>
                  <a:pt x="125" y="900"/>
                </a:lnTo>
                <a:lnTo>
                  <a:pt x="115" y="900"/>
                </a:lnTo>
                <a:lnTo>
                  <a:pt x="107" y="900"/>
                </a:lnTo>
                <a:lnTo>
                  <a:pt x="99" y="900"/>
                </a:lnTo>
                <a:lnTo>
                  <a:pt x="93" y="899"/>
                </a:lnTo>
                <a:lnTo>
                  <a:pt x="88" y="900"/>
                </a:lnTo>
                <a:lnTo>
                  <a:pt x="86" y="900"/>
                </a:lnTo>
                <a:lnTo>
                  <a:pt x="84" y="900"/>
                </a:lnTo>
                <a:lnTo>
                  <a:pt x="85" y="899"/>
                </a:lnTo>
                <a:lnTo>
                  <a:pt x="84" y="898"/>
                </a:lnTo>
                <a:lnTo>
                  <a:pt x="84" y="896"/>
                </a:lnTo>
                <a:lnTo>
                  <a:pt x="84" y="894"/>
                </a:lnTo>
                <a:lnTo>
                  <a:pt x="85" y="892"/>
                </a:lnTo>
                <a:lnTo>
                  <a:pt x="84" y="889"/>
                </a:lnTo>
                <a:lnTo>
                  <a:pt x="85" y="886"/>
                </a:lnTo>
                <a:lnTo>
                  <a:pt x="84" y="883"/>
                </a:lnTo>
                <a:lnTo>
                  <a:pt x="85" y="879"/>
                </a:lnTo>
                <a:lnTo>
                  <a:pt x="85" y="875"/>
                </a:lnTo>
                <a:lnTo>
                  <a:pt x="84" y="870"/>
                </a:lnTo>
                <a:lnTo>
                  <a:pt x="84" y="866"/>
                </a:lnTo>
                <a:lnTo>
                  <a:pt x="84" y="861"/>
                </a:lnTo>
                <a:lnTo>
                  <a:pt x="85" y="855"/>
                </a:lnTo>
                <a:lnTo>
                  <a:pt x="84" y="849"/>
                </a:lnTo>
                <a:lnTo>
                  <a:pt x="84" y="843"/>
                </a:lnTo>
                <a:lnTo>
                  <a:pt x="84" y="837"/>
                </a:lnTo>
                <a:lnTo>
                  <a:pt x="85" y="831"/>
                </a:lnTo>
                <a:lnTo>
                  <a:pt x="84" y="824"/>
                </a:lnTo>
                <a:lnTo>
                  <a:pt x="84" y="817"/>
                </a:lnTo>
                <a:lnTo>
                  <a:pt x="84" y="810"/>
                </a:lnTo>
                <a:lnTo>
                  <a:pt x="85" y="802"/>
                </a:lnTo>
                <a:lnTo>
                  <a:pt x="84" y="794"/>
                </a:lnTo>
                <a:lnTo>
                  <a:pt x="84" y="786"/>
                </a:lnTo>
                <a:lnTo>
                  <a:pt x="85" y="778"/>
                </a:lnTo>
                <a:lnTo>
                  <a:pt x="85" y="770"/>
                </a:lnTo>
                <a:lnTo>
                  <a:pt x="85" y="762"/>
                </a:lnTo>
                <a:lnTo>
                  <a:pt x="84" y="753"/>
                </a:lnTo>
                <a:lnTo>
                  <a:pt x="84" y="744"/>
                </a:lnTo>
                <a:lnTo>
                  <a:pt x="85" y="735"/>
                </a:lnTo>
                <a:lnTo>
                  <a:pt x="84" y="726"/>
                </a:lnTo>
                <a:lnTo>
                  <a:pt x="84" y="717"/>
                </a:lnTo>
                <a:lnTo>
                  <a:pt x="84" y="707"/>
                </a:lnTo>
                <a:lnTo>
                  <a:pt x="85" y="698"/>
                </a:lnTo>
                <a:lnTo>
                  <a:pt x="84" y="688"/>
                </a:lnTo>
                <a:lnTo>
                  <a:pt x="84" y="679"/>
                </a:lnTo>
                <a:lnTo>
                  <a:pt x="84" y="669"/>
                </a:lnTo>
                <a:lnTo>
                  <a:pt x="84" y="659"/>
                </a:lnTo>
                <a:lnTo>
                  <a:pt x="84" y="649"/>
                </a:lnTo>
                <a:lnTo>
                  <a:pt x="84" y="639"/>
                </a:lnTo>
                <a:lnTo>
                  <a:pt x="84" y="629"/>
                </a:lnTo>
                <a:lnTo>
                  <a:pt x="84" y="619"/>
                </a:lnTo>
                <a:lnTo>
                  <a:pt x="84" y="609"/>
                </a:lnTo>
                <a:lnTo>
                  <a:pt x="84" y="599"/>
                </a:lnTo>
                <a:lnTo>
                  <a:pt x="84" y="589"/>
                </a:lnTo>
                <a:lnTo>
                  <a:pt x="85" y="579"/>
                </a:lnTo>
                <a:lnTo>
                  <a:pt x="84" y="569"/>
                </a:lnTo>
                <a:lnTo>
                  <a:pt x="84" y="559"/>
                </a:lnTo>
                <a:lnTo>
                  <a:pt x="84" y="550"/>
                </a:lnTo>
                <a:lnTo>
                  <a:pt x="84" y="540"/>
                </a:lnTo>
                <a:lnTo>
                  <a:pt x="84" y="530"/>
                </a:lnTo>
                <a:lnTo>
                  <a:pt x="84" y="520"/>
                </a:lnTo>
                <a:lnTo>
                  <a:pt x="84" y="510"/>
                </a:lnTo>
                <a:lnTo>
                  <a:pt x="84" y="501"/>
                </a:lnTo>
                <a:lnTo>
                  <a:pt x="84" y="491"/>
                </a:lnTo>
                <a:lnTo>
                  <a:pt x="84" y="482"/>
                </a:lnTo>
                <a:lnTo>
                  <a:pt x="84" y="473"/>
                </a:lnTo>
                <a:lnTo>
                  <a:pt x="84" y="463"/>
                </a:lnTo>
                <a:lnTo>
                  <a:pt x="85" y="454"/>
                </a:lnTo>
                <a:lnTo>
                  <a:pt x="84" y="446"/>
                </a:lnTo>
                <a:lnTo>
                  <a:pt x="84" y="437"/>
                </a:lnTo>
                <a:lnTo>
                  <a:pt x="85" y="428"/>
                </a:lnTo>
                <a:lnTo>
                  <a:pt x="84" y="420"/>
                </a:lnTo>
                <a:lnTo>
                  <a:pt x="84" y="412"/>
                </a:lnTo>
                <a:lnTo>
                  <a:pt x="84" y="404"/>
                </a:lnTo>
                <a:lnTo>
                  <a:pt x="84" y="396"/>
                </a:lnTo>
                <a:lnTo>
                  <a:pt x="84" y="388"/>
                </a:lnTo>
                <a:lnTo>
                  <a:pt x="84" y="381"/>
                </a:lnTo>
                <a:lnTo>
                  <a:pt x="84" y="374"/>
                </a:lnTo>
                <a:lnTo>
                  <a:pt x="84" y="367"/>
                </a:lnTo>
                <a:lnTo>
                  <a:pt x="84" y="360"/>
                </a:lnTo>
                <a:lnTo>
                  <a:pt x="84" y="354"/>
                </a:lnTo>
                <a:lnTo>
                  <a:pt x="84" y="348"/>
                </a:lnTo>
                <a:lnTo>
                  <a:pt x="84" y="342"/>
                </a:lnTo>
                <a:lnTo>
                  <a:pt x="84" y="336"/>
                </a:lnTo>
                <a:lnTo>
                  <a:pt x="84" y="331"/>
                </a:lnTo>
                <a:lnTo>
                  <a:pt x="84" y="326"/>
                </a:lnTo>
                <a:lnTo>
                  <a:pt x="82" y="326"/>
                </a:lnTo>
                <a:lnTo>
                  <a:pt x="76" y="326"/>
                </a:lnTo>
                <a:lnTo>
                  <a:pt x="66" y="326"/>
                </a:lnTo>
                <a:lnTo>
                  <a:pt x="55" y="326"/>
                </a:lnTo>
                <a:lnTo>
                  <a:pt x="42" y="326"/>
                </a:lnTo>
                <a:lnTo>
                  <a:pt x="30" y="326"/>
                </a:lnTo>
                <a:lnTo>
                  <a:pt x="18" y="326"/>
                </a:lnTo>
                <a:lnTo>
                  <a:pt x="9" y="326"/>
                </a:lnTo>
                <a:lnTo>
                  <a:pt x="2" y="326"/>
                </a:lnTo>
                <a:lnTo>
                  <a:pt x="0" y="326"/>
                </a:lnTo>
                <a:lnTo>
                  <a:pt x="4" y="319"/>
                </a:lnTo>
                <a:lnTo>
                  <a:pt x="8" y="311"/>
                </a:lnTo>
                <a:lnTo>
                  <a:pt x="12" y="304"/>
                </a:lnTo>
                <a:lnTo>
                  <a:pt x="16" y="296"/>
                </a:lnTo>
                <a:lnTo>
                  <a:pt x="20" y="287"/>
                </a:lnTo>
                <a:lnTo>
                  <a:pt x="24" y="279"/>
                </a:lnTo>
                <a:lnTo>
                  <a:pt x="29" y="271"/>
                </a:lnTo>
                <a:lnTo>
                  <a:pt x="33" y="262"/>
                </a:lnTo>
                <a:lnTo>
                  <a:pt x="37" y="254"/>
                </a:lnTo>
                <a:lnTo>
                  <a:pt x="42" y="245"/>
                </a:lnTo>
                <a:lnTo>
                  <a:pt x="46" y="237"/>
                </a:lnTo>
                <a:lnTo>
                  <a:pt x="51" y="228"/>
                </a:lnTo>
                <a:lnTo>
                  <a:pt x="55" y="219"/>
                </a:lnTo>
                <a:lnTo>
                  <a:pt x="60" y="211"/>
                </a:lnTo>
                <a:lnTo>
                  <a:pt x="64" y="202"/>
                </a:lnTo>
                <a:lnTo>
                  <a:pt x="69" y="193"/>
                </a:lnTo>
                <a:lnTo>
                  <a:pt x="73" y="184"/>
                </a:lnTo>
                <a:lnTo>
                  <a:pt x="78" y="176"/>
                </a:lnTo>
                <a:lnTo>
                  <a:pt x="82" y="167"/>
                </a:lnTo>
                <a:lnTo>
                  <a:pt x="87" y="158"/>
                </a:lnTo>
                <a:lnTo>
                  <a:pt x="91" y="150"/>
                </a:lnTo>
                <a:lnTo>
                  <a:pt x="96" y="142"/>
                </a:lnTo>
                <a:lnTo>
                  <a:pt x="100" y="133"/>
                </a:lnTo>
                <a:lnTo>
                  <a:pt x="104" y="125"/>
                </a:lnTo>
                <a:lnTo>
                  <a:pt x="108" y="117"/>
                </a:lnTo>
                <a:lnTo>
                  <a:pt x="112" y="109"/>
                </a:lnTo>
                <a:lnTo>
                  <a:pt x="116" y="101"/>
                </a:lnTo>
                <a:lnTo>
                  <a:pt x="120" y="94"/>
                </a:lnTo>
                <a:lnTo>
                  <a:pt x="124" y="86"/>
                </a:lnTo>
                <a:lnTo>
                  <a:pt x="128" y="79"/>
                </a:lnTo>
                <a:lnTo>
                  <a:pt x="131" y="72"/>
                </a:lnTo>
                <a:lnTo>
                  <a:pt x="135" y="66"/>
                </a:lnTo>
                <a:lnTo>
                  <a:pt x="138" y="59"/>
                </a:lnTo>
                <a:lnTo>
                  <a:pt x="141" y="53"/>
                </a:lnTo>
                <a:lnTo>
                  <a:pt x="144" y="47"/>
                </a:lnTo>
                <a:lnTo>
                  <a:pt x="147" y="41"/>
                </a:lnTo>
                <a:lnTo>
                  <a:pt x="150" y="36"/>
                </a:lnTo>
                <a:lnTo>
                  <a:pt x="153" y="31"/>
                </a:lnTo>
                <a:lnTo>
                  <a:pt x="155" y="26"/>
                </a:lnTo>
                <a:lnTo>
                  <a:pt x="157" y="22"/>
                </a:lnTo>
                <a:lnTo>
                  <a:pt x="160" y="18"/>
                </a:lnTo>
                <a:lnTo>
                  <a:pt x="161" y="14"/>
                </a:lnTo>
                <a:lnTo>
                  <a:pt x="163" y="11"/>
                </a:lnTo>
                <a:lnTo>
                  <a:pt x="165" y="8"/>
                </a:lnTo>
                <a:lnTo>
                  <a:pt x="166" y="5"/>
                </a:lnTo>
                <a:lnTo>
                  <a:pt x="167" y="3"/>
                </a:lnTo>
                <a:lnTo>
                  <a:pt x="168" y="2"/>
                </a:lnTo>
                <a:lnTo>
                  <a:pt x="168" y="0"/>
                </a:lnTo>
                <a:lnTo>
                  <a:pt x="169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2171700" y="4343400"/>
            <a:ext cx="538163" cy="1430338"/>
          </a:xfrm>
          <a:custGeom>
            <a:avLst/>
            <a:gdLst>
              <a:gd name="T0" fmla="*/ 172 w 339"/>
              <a:gd name="T1" fmla="*/ 5 h 901"/>
              <a:gd name="T2" fmla="*/ 180 w 339"/>
              <a:gd name="T3" fmla="*/ 22 h 901"/>
              <a:gd name="T4" fmla="*/ 194 w 339"/>
              <a:gd name="T5" fmla="*/ 47 h 901"/>
              <a:gd name="T6" fmla="*/ 210 w 339"/>
              <a:gd name="T7" fmla="*/ 79 h 901"/>
              <a:gd name="T8" fmla="*/ 230 w 339"/>
              <a:gd name="T9" fmla="*/ 117 h 901"/>
              <a:gd name="T10" fmla="*/ 251 w 339"/>
              <a:gd name="T11" fmla="*/ 158 h 901"/>
              <a:gd name="T12" fmla="*/ 274 w 339"/>
              <a:gd name="T13" fmla="*/ 202 h 901"/>
              <a:gd name="T14" fmla="*/ 296 w 339"/>
              <a:gd name="T15" fmla="*/ 245 h 901"/>
              <a:gd name="T16" fmla="*/ 318 w 339"/>
              <a:gd name="T17" fmla="*/ 287 h 901"/>
              <a:gd name="T18" fmla="*/ 338 w 339"/>
              <a:gd name="T19" fmla="*/ 326 h 901"/>
              <a:gd name="T20" fmla="*/ 296 w 339"/>
              <a:gd name="T21" fmla="*/ 326 h 901"/>
              <a:gd name="T22" fmla="*/ 253 w 339"/>
              <a:gd name="T23" fmla="*/ 326 h 901"/>
              <a:gd name="T24" fmla="*/ 253 w 339"/>
              <a:gd name="T25" fmla="*/ 354 h 901"/>
              <a:gd name="T26" fmla="*/ 253 w 339"/>
              <a:gd name="T27" fmla="*/ 388 h 901"/>
              <a:gd name="T28" fmla="*/ 253 w 339"/>
              <a:gd name="T29" fmla="*/ 428 h 901"/>
              <a:gd name="T30" fmla="*/ 253 w 339"/>
              <a:gd name="T31" fmla="*/ 473 h 901"/>
              <a:gd name="T32" fmla="*/ 253 w 339"/>
              <a:gd name="T33" fmla="*/ 520 h 901"/>
              <a:gd name="T34" fmla="*/ 253 w 339"/>
              <a:gd name="T35" fmla="*/ 569 h 901"/>
              <a:gd name="T36" fmla="*/ 253 w 339"/>
              <a:gd name="T37" fmla="*/ 619 h 901"/>
              <a:gd name="T38" fmla="*/ 253 w 339"/>
              <a:gd name="T39" fmla="*/ 669 h 901"/>
              <a:gd name="T40" fmla="*/ 253 w 339"/>
              <a:gd name="T41" fmla="*/ 717 h 901"/>
              <a:gd name="T42" fmla="*/ 253 w 339"/>
              <a:gd name="T43" fmla="*/ 762 h 901"/>
              <a:gd name="T44" fmla="*/ 253 w 339"/>
              <a:gd name="T45" fmla="*/ 802 h 901"/>
              <a:gd name="T46" fmla="*/ 253 w 339"/>
              <a:gd name="T47" fmla="*/ 837 h 901"/>
              <a:gd name="T48" fmla="*/ 253 w 339"/>
              <a:gd name="T49" fmla="*/ 866 h 901"/>
              <a:gd name="T50" fmla="*/ 253 w 339"/>
              <a:gd name="T51" fmla="*/ 886 h 901"/>
              <a:gd name="T52" fmla="*/ 253 w 339"/>
              <a:gd name="T53" fmla="*/ 898 h 901"/>
              <a:gd name="T54" fmla="*/ 245 w 339"/>
              <a:gd name="T55" fmla="*/ 900 h 901"/>
              <a:gd name="T56" fmla="*/ 203 w 339"/>
              <a:gd name="T57" fmla="*/ 900 h 901"/>
              <a:gd name="T58" fmla="*/ 146 w 339"/>
              <a:gd name="T59" fmla="*/ 900 h 901"/>
              <a:gd name="T60" fmla="*/ 99 w 339"/>
              <a:gd name="T61" fmla="*/ 900 h 901"/>
              <a:gd name="T62" fmla="*/ 85 w 339"/>
              <a:gd name="T63" fmla="*/ 899 h 901"/>
              <a:gd name="T64" fmla="*/ 84 w 339"/>
              <a:gd name="T65" fmla="*/ 889 h 901"/>
              <a:gd name="T66" fmla="*/ 84 w 339"/>
              <a:gd name="T67" fmla="*/ 870 h 901"/>
              <a:gd name="T68" fmla="*/ 84 w 339"/>
              <a:gd name="T69" fmla="*/ 843 h 901"/>
              <a:gd name="T70" fmla="*/ 84 w 339"/>
              <a:gd name="T71" fmla="*/ 810 h 901"/>
              <a:gd name="T72" fmla="*/ 85 w 339"/>
              <a:gd name="T73" fmla="*/ 770 h 901"/>
              <a:gd name="T74" fmla="*/ 84 w 339"/>
              <a:gd name="T75" fmla="*/ 726 h 901"/>
              <a:gd name="T76" fmla="*/ 84 w 339"/>
              <a:gd name="T77" fmla="*/ 679 h 901"/>
              <a:gd name="T78" fmla="*/ 84 w 339"/>
              <a:gd name="T79" fmla="*/ 629 h 901"/>
              <a:gd name="T80" fmla="*/ 85 w 339"/>
              <a:gd name="T81" fmla="*/ 579 h 901"/>
              <a:gd name="T82" fmla="*/ 84 w 339"/>
              <a:gd name="T83" fmla="*/ 530 h 901"/>
              <a:gd name="T84" fmla="*/ 84 w 339"/>
              <a:gd name="T85" fmla="*/ 482 h 901"/>
              <a:gd name="T86" fmla="*/ 84 w 339"/>
              <a:gd name="T87" fmla="*/ 437 h 901"/>
              <a:gd name="T88" fmla="*/ 84 w 339"/>
              <a:gd name="T89" fmla="*/ 396 h 901"/>
              <a:gd name="T90" fmla="*/ 84 w 339"/>
              <a:gd name="T91" fmla="*/ 360 h 901"/>
              <a:gd name="T92" fmla="*/ 84 w 339"/>
              <a:gd name="T93" fmla="*/ 331 h 901"/>
              <a:gd name="T94" fmla="*/ 55 w 339"/>
              <a:gd name="T95" fmla="*/ 326 h 901"/>
              <a:gd name="T96" fmla="*/ 2 w 339"/>
              <a:gd name="T97" fmla="*/ 326 h 901"/>
              <a:gd name="T98" fmla="*/ 16 w 339"/>
              <a:gd name="T99" fmla="*/ 296 h 901"/>
              <a:gd name="T100" fmla="*/ 37 w 339"/>
              <a:gd name="T101" fmla="*/ 254 h 901"/>
              <a:gd name="T102" fmla="*/ 60 w 339"/>
              <a:gd name="T103" fmla="*/ 211 h 901"/>
              <a:gd name="T104" fmla="*/ 82 w 339"/>
              <a:gd name="T105" fmla="*/ 167 h 901"/>
              <a:gd name="T106" fmla="*/ 104 w 339"/>
              <a:gd name="T107" fmla="*/ 125 h 901"/>
              <a:gd name="T108" fmla="*/ 124 w 339"/>
              <a:gd name="T109" fmla="*/ 86 h 901"/>
              <a:gd name="T110" fmla="*/ 141 w 339"/>
              <a:gd name="T111" fmla="*/ 53 h 901"/>
              <a:gd name="T112" fmla="*/ 155 w 339"/>
              <a:gd name="T113" fmla="*/ 26 h 901"/>
              <a:gd name="T114" fmla="*/ 165 w 339"/>
              <a:gd name="T115" fmla="*/ 8 h 901"/>
              <a:gd name="T116" fmla="*/ 169 w 339"/>
              <a:gd name="T117" fmla="*/ 0 h 9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9"/>
              <a:gd name="T178" fmla="*/ 0 h 901"/>
              <a:gd name="T179" fmla="*/ 339 w 339"/>
              <a:gd name="T180" fmla="*/ 901 h 9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9" h="901">
                <a:moveTo>
                  <a:pt x="169" y="0"/>
                </a:moveTo>
                <a:lnTo>
                  <a:pt x="169" y="0"/>
                </a:lnTo>
                <a:lnTo>
                  <a:pt x="170" y="2"/>
                </a:lnTo>
                <a:lnTo>
                  <a:pt x="171" y="3"/>
                </a:lnTo>
                <a:lnTo>
                  <a:pt x="172" y="5"/>
                </a:lnTo>
                <a:lnTo>
                  <a:pt x="173" y="8"/>
                </a:lnTo>
                <a:lnTo>
                  <a:pt x="175" y="11"/>
                </a:lnTo>
                <a:lnTo>
                  <a:pt x="176" y="14"/>
                </a:lnTo>
                <a:lnTo>
                  <a:pt x="178" y="18"/>
                </a:lnTo>
                <a:lnTo>
                  <a:pt x="180" y="22"/>
                </a:lnTo>
                <a:lnTo>
                  <a:pt x="183" y="26"/>
                </a:lnTo>
                <a:lnTo>
                  <a:pt x="185" y="31"/>
                </a:lnTo>
                <a:lnTo>
                  <a:pt x="188" y="36"/>
                </a:lnTo>
                <a:lnTo>
                  <a:pt x="191" y="41"/>
                </a:lnTo>
                <a:lnTo>
                  <a:pt x="194" y="47"/>
                </a:lnTo>
                <a:lnTo>
                  <a:pt x="197" y="53"/>
                </a:lnTo>
                <a:lnTo>
                  <a:pt x="200" y="59"/>
                </a:lnTo>
                <a:lnTo>
                  <a:pt x="203" y="66"/>
                </a:lnTo>
                <a:lnTo>
                  <a:pt x="207" y="72"/>
                </a:lnTo>
                <a:lnTo>
                  <a:pt x="210" y="79"/>
                </a:lnTo>
                <a:lnTo>
                  <a:pt x="214" y="86"/>
                </a:lnTo>
                <a:lnTo>
                  <a:pt x="218" y="94"/>
                </a:lnTo>
                <a:lnTo>
                  <a:pt x="222" y="101"/>
                </a:lnTo>
                <a:lnTo>
                  <a:pt x="226" y="109"/>
                </a:lnTo>
                <a:lnTo>
                  <a:pt x="230" y="117"/>
                </a:lnTo>
                <a:lnTo>
                  <a:pt x="234" y="125"/>
                </a:lnTo>
                <a:lnTo>
                  <a:pt x="238" y="133"/>
                </a:lnTo>
                <a:lnTo>
                  <a:pt x="242" y="142"/>
                </a:lnTo>
                <a:lnTo>
                  <a:pt x="247" y="150"/>
                </a:lnTo>
                <a:lnTo>
                  <a:pt x="251" y="158"/>
                </a:lnTo>
                <a:lnTo>
                  <a:pt x="256" y="167"/>
                </a:lnTo>
                <a:lnTo>
                  <a:pt x="260" y="176"/>
                </a:lnTo>
                <a:lnTo>
                  <a:pt x="265" y="184"/>
                </a:lnTo>
                <a:lnTo>
                  <a:pt x="269" y="193"/>
                </a:lnTo>
                <a:lnTo>
                  <a:pt x="274" y="202"/>
                </a:lnTo>
                <a:lnTo>
                  <a:pt x="278" y="211"/>
                </a:lnTo>
                <a:lnTo>
                  <a:pt x="283" y="219"/>
                </a:lnTo>
                <a:lnTo>
                  <a:pt x="287" y="228"/>
                </a:lnTo>
                <a:lnTo>
                  <a:pt x="292" y="237"/>
                </a:lnTo>
                <a:lnTo>
                  <a:pt x="296" y="245"/>
                </a:lnTo>
                <a:lnTo>
                  <a:pt x="301" y="254"/>
                </a:lnTo>
                <a:lnTo>
                  <a:pt x="305" y="262"/>
                </a:lnTo>
                <a:lnTo>
                  <a:pt x="310" y="271"/>
                </a:lnTo>
                <a:lnTo>
                  <a:pt x="314" y="279"/>
                </a:lnTo>
                <a:lnTo>
                  <a:pt x="318" y="287"/>
                </a:lnTo>
                <a:lnTo>
                  <a:pt x="322" y="296"/>
                </a:lnTo>
                <a:lnTo>
                  <a:pt x="327" y="304"/>
                </a:lnTo>
                <a:lnTo>
                  <a:pt x="331" y="311"/>
                </a:lnTo>
                <a:lnTo>
                  <a:pt x="335" y="319"/>
                </a:lnTo>
                <a:lnTo>
                  <a:pt x="338" y="326"/>
                </a:lnTo>
                <a:lnTo>
                  <a:pt x="336" y="326"/>
                </a:lnTo>
                <a:lnTo>
                  <a:pt x="330" y="326"/>
                </a:lnTo>
                <a:lnTo>
                  <a:pt x="320" y="326"/>
                </a:lnTo>
                <a:lnTo>
                  <a:pt x="309" y="326"/>
                </a:lnTo>
                <a:lnTo>
                  <a:pt x="296" y="326"/>
                </a:lnTo>
                <a:lnTo>
                  <a:pt x="283" y="326"/>
                </a:lnTo>
                <a:lnTo>
                  <a:pt x="272" y="326"/>
                </a:lnTo>
                <a:lnTo>
                  <a:pt x="262" y="326"/>
                </a:lnTo>
                <a:lnTo>
                  <a:pt x="256" y="326"/>
                </a:lnTo>
                <a:lnTo>
                  <a:pt x="253" y="326"/>
                </a:lnTo>
                <a:lnTo>
                  <a:pt x="253" y="331"/>
                </a:lnTo>
                <a:lnTo>
                  <a:pt x="253" y="336"/>
                </a:lnTo>
                <a:lnTo>
                  <a:pt x="253" y="342"/>
                </a:lnTo>
                <a:lnTo>
                  <a:pt x="253" y="348"/>
                </a:lnTo>
                <a:lnTo>
                  <a:pt x="253" y="354"/>
                </a:lnTo>
                <a:lnTo>
                  <a:pt x="253" y="360"/>
                </a:lnTo>
                <a:lnTo>
                  <a:pt x="253" y="367"/>
                </a:lnTo>
                <a:lnTo>
                  <a:pt x="253" y="374"/>
                </a:lnTo>
                <a:lnTo>
                  <a:pt x="253" y="381"/>
                </a:lnTo>
                <a:lnTo>
                  <a:pt x="253" y="388"/>
                </a:lnTo>
                <a:lnTo>
                  <a:pt x="253" y="396"/>
                </a:lnTo>
                <a:lnTo>
                  <a:pt x="253" y="404"/>
                </a:lnTo>
                <a:lnTo>
                  <a:pt x="253" y="412"/>
                </a:lnTo>
                <a:lnTo>
                  <a:pt x="253" y="420"/>
                </a:lnTo>
                <a:lnTo>
                  <a:pt x="253" y="428"/>
                </a:lnTo>
                <a:lnTo>
                  <a:pt x="253" y="437"/>
                </a:lnTo>
                <a:lnTo>
                  <a:pt x="253" y="446"/>
                </a:lnTo>
                <a:lnTo>
                  <a:pt x="253" y="454"/>
                </a:lnTo>
                <a:lnTo>
                  <a:pt x="253" y="463"/>
                </a:lnTo>
                <a:lnTo>
                  <a:pt x="253" y="473"/>
                </a:lnTo>
                <a:lnTo>
                  <a:pt x="253" y="482"/>
                </a:lnTo>
                <a:lnTo>
                  <a:pt x="253" y="491"/>
                </a:lnTo>
                <a:lnTo>
                  <a:pt x="253" y="501"/>
                </a:lnTo>
                <a:lnTo>
                  <a:pt x="253" y="510"/>
                </a:lnTo>
                <a:lnTo>
                  <a:pt x="253" y="520"/>
                </a:lnTo>
                <a:lnTo>
                  <a:pt x="253" y="530"/>
                </a:lnTo>
                <a:lnTo>
                  <a:pt x="253" y="540"/>
                </a:lnTo>
                <a:lnTo>
                  <a:pt x="253" y="550"/>
                </a:lnTo>
                <a:lnTo>
                  <a:pt x="253" y="559"/>
                </a:lnTo>
                <a:lnTo>
                  <a:pt x="253" y="569"/>
                </a:lnTo>
                <a:lnTo>
                  <a:pt x="253" y="579"/>
                </a:lnTo>
                <a:lnTo>
                  <a:pt x="253" y="589"/>
                </a:lnTo>
                <a:lnTo>
                  <a:pt x="253" y="599"/>
                </a:lnTo>
                <a:lnTo>
                  <a:pt x="253" y="609"/>
                </a:lnTo>
                <a:lnTo>
                  <a:pt x="253" y="619"/>
                </a:lnTo>
                <a:lnTo>
                  <a:pt x="253" y="629"/>
                </a:lnTo>
                <a:lnTo>
                  <a:pt x="253" y="639"/>
                </a:lnTo>
                <a:lnTo>
                  <a:pt x="253" y="649"/>
                </a:lnTo>
                <a:lnTo>
                  <a:pt x="253" y="659"/>
                </a:lnTo>
                <a:lnTo>
                  <a:pt x="253" y="669"/>
                </a:lnTo>
                <a:lnTo>
                  <a:pt x="253" y="679"/>
                </a:lnTo>
                <a:lnTo>
                  <a:pt x="253" y="688"/>
                </a:lnTo>
                <a:lnTo>
                  <a:pt x="253" y="698"/>
                </a:lnTo>
                <a:lnTo>
                  <a:pt x="253" y="707"/>
                </a:lnTo>
                <a:lnTo>
                  <a:pt x="253" y="717"/>
                </a:lnTo>
                <a:lnTo>
                  <a:pt x="253" y="726"/>
                </a:lnTo>
                <a:lnTo>
                  <a:pt x="253" y="735"/>
                </a:lnTo>
                <a:lnTo>
                  <a:pt x="253" y="744"/>
                </a:lnTo>
                <a:lnTo>
                  <a:pt x="253" y="753"/>
                </a:lnTo>
                <a:lnTo>
                  <a:pt x="253" y="762"/>
                </a:lnTo>
                <a:lnTo>
                  <a:pt x="253" y="770"/>
                </a:lnTo>
                <a:lnTo>
                  <a:pt x="253" y="778"/>
                </a:lnTo>
                <a:lnTo>
                  <a:pt x="253" y="786"/>
                </a:lnTo>
                <a:lnTo>
                  <a:pt x="253" y="794"/>
                </a:lnTo>
                <a:lnTo>
                  <a:pt x="253" y="802"/>
                </a:lnTo>
                <a:lnTo>
                  <a:pt x="253" y="810"/>
                </a:lnTo>
                <a:lnTo>
                  <a:pt x="253" y="817"/>
                </a:lnTo>
                <a:lnTo>
                  <a:pt x="253" y="824"/>
                </a:lnTo>
                <a:lnTo>
                  <a:pt x="253" y="831"/>
                </a:lnTo>
                <a:lnTo>
                  <a:pt x="253" y="837"/>
                </a:lnTo>
                <a:lnTo>
                  <a:pt x="253" y="843"/>
                </a:lnTo>
                <a:lnTo>
                  <a:pt x="253" y="849"/>
                </a:lnTo>
                <a:lnTo>
                  <a:pt x="253" y="855"/>
                </a:lnTo>
                <a:lnTo>
                  <a:pt x="253" y="861"/>
                </a:lnTo>
                <a:lnTo>
                  <a:pt x="253" y="866"/>
                </a:lnTo>
                <a:lnTo>
                  <a:pt x="253" y="870"/>
                </a:lnTo>
                <a:lnTo>
                  <a:pt x="253" y="875"/>
                </a:lnTo>
                <a:lnTo>
                  <a:pt x="253" y="879"/>
                </a:lnTo>
                <a:lnTo>
                  <a:pt x="253" y="883"/>
                </a:lnTo>
                <a:lnTo>
                  <a:pt x="253" y="886"/>
                </a:lnTo>
                <a:lnTo>
                  <a:pt x="253" y="889"/>
                </a:lnTo>
                <a:lnTo>
                  <a:pt x="253" y="892"/>
                </a:lnTo>
                <a:lnTo>
                  <a:pt x="253" y="894"/>
                </a:lnTo>
                <a:lnTo>
                  <a:pt x="253" y="896"/>
                </a:lnTo>
                <a:lnTo>
                  <a:pt x="253" y="898"/>
                </a:lnTo>
                <a:lnTo>
                  <a:pt x="253" y="899"/>
                </a:lnTo>
                <a:lnTo>
                  <a:pt x="253" y="900"/>
                </a:lnTo>
                <a:lnTo>
                  <a:pt x="252" y="900"/>
                </a:lnTo>
                <a:lnTo>
                  <a:pt x="250" y="900"/>
                </a:lnTo>
                <a:lnTo>
                  <a:pt x="245" y="900"/>
                </a:lnTo>
                <a:lnTo>
                  <a:pt x="239" y="900"/>
                </a:lnTo>
                <a:lnTo>
                  <a:pt x="231" y="900"/>
                </a:lnTo>
                <a:lnTo>
                  <a:pt x="223" y="899"/>
                </a:lnTo>
                <a:lnTo>
                  <a:pt x="213" y="900"/>
                </a:lnTo>
                <a:lnTo>
                  <a:pt x="203" y="900"/>
                </a:lnTo>
                <a:lnTo>
                  <a:pt x="192" y="900"/>
                </a:lnTo>
                <a:lnTo>
                  <a:pt x="180" y="900"/>
                </a:lnTo>
                <a:lnTo>
                  <a:pt x="169" y="900"/>
                </a:lnTo>
                <a:lnTo>
                  <a:pt x="157" y="900"/>
                </a:lnTo>
                <a:lnTo>
                  <a:pt x="146" y="900"/>
                </a:lnTo>
                <a:lnTo>
                  <a:pt x="135" y="900"/>
                </a:lnTo>
                <a:lnTo>
                  <a:pt x="125" y="900"/>
                </a:lnTo>
                <a:lnTo>
                  <a:pt x="115" y="900"/>
                </a:lnTo>
                <a:lnTo>
                  <a:pt x="107" y="900"/>
                </a:lnTo>
                <a:lnTo>
                  <a:pt x="99" y="900"/>
                </a:lnTo>
                <a:lnTo>
                  <a:pt x="93" y="899"/>
                </a:lnTo>
                <a:lnTo>
                  <a:pt x="88" y="900"/>
                </a:lnTo>
                <a:lnTo>
                  <a:pt x="86" y="900"/>
                </a:lnTo>
                <a:lnTo>
                  <a:pt x="84" y="900"/>
                </a:lnTo>
                <a:lnTo>
                  <a:pt x="85" y="899"/>
                </a:lnTo>
                <a:lnTo>
                  <a:pt x="84" y="898"/>
                </a:lnTo>
                <a:lnTo>
                  <a:pt x="84" y="896"/>
                </a:lnTo>
                <a:lnTo>
                  <a:pt x="84" y="894"/>
                </a:lnTo>
                <a:lnTo>
                  <a:pt x="85" y="892"/>
                </a:lnTo>
                <a:lnTo>
                  <a:pt x="84" y="889"/>
                </a:lnTo>
                <a:lnTo>
                  <a:pt x="85" y="886"/>
                </a:lnTo>
                <a:lnTo>
                  <a:pt x="84" y="883"/>
                </a:lnTo>
                <a:lnTo>
                  <a:pt x="85" y="879"/>
                </a:lnTo>
                <a:lnTo>
                  <a:pt x="85" y="875"/>
                </a:lnTo>
                <a:lnTo>
                  <a:pt x="84" y="870"/>
                </a:lnTo>
                <a:lnTo>
                  <a:pt x="84" y="866"/>
                </a:lnTo>
                <a:lnTo>
                  <a:pt x="84" y="861"/>
                </a:lnTo>
                <a:lnTo>
                  <a:pt x="85" y="855"/>
                </a:lnTo>
                <a:lnTo>
                  <a:pt x="84" y="849"/>
                </a:lnTo>
                <a:lnTo>
                  <a:pt x="84" y="843"/>
                </a:lnTo>
                <a:lnTo>
                  <a:pt x="84" y="837"/>
                </a:lnTo>
                <a:lnTo>
                  <a:pt x="85" y="831"/>
                </a:lnTo>
                <a:lnTo>
                  <a:pt x="84" y="824"/>
                </a:lnTo>
                <a:lnTo>
                  <a:pt x="84" y="817"/>
                </a:lnTo>
                <a:lnTo>
                  <a:pt x="84" y="810"/>
                </a:lnTo>
                <a:lnTo>
                  <a:pt x="85" y="802"/>
                </a:lnTo>
                <a:lnTo>
                  <a:pt x="84" y="794"/>
                </a:lnTo>
                <a:lnTo>
                  <a:pt x="84" y="786"/>
                </a:lnTo>
                <a:lnTo>
                  <a:pt x="85" y="778"/>
                </a:lnTo>
                <a:lnTo>
                  <a:pt x="85" y="770"/>
                </a:lnTo>
                <a:lnTo>
                  <a:pt x="85" y="762"/>
                </a:lnTo>
                <a:lnTo>
                  <a:pt x="84" y="753"/>
                </a:lnTo>
                <a:lnTo>
                  <a:pt x="84" y="744"/>
                </a:lnTo>
                <a:lnTo>
                  <a:pt x="85" y="735"/>
                </a:lnTo>
                <a:lnTo>
                  <a:pt x="84" y="726"/>
                </a:lnTo>
                <a:lnTo>
                  <a:pt x="84" y="717"/>
                </a:lnTo>
                <a:lnTo>
                  <a:pt x="84" y="707"/>
                </a:lnTo>
                <a:lnTo>
                  <a:pt x="85" y="698"/>
                </a:lnTo>
                <a:lnTo>
                  <a:pt x="84" y="688"/>
                </a:lnTo>
                <a:lnTo>
                  <a:pt x="84" y="679"/>
                </a:lnTo>
                <a:lnTo>
                  <a:pt x="84" y="669"/>
                </a:lnTo>
                <a:lnTo>
                  <a:pt x="84" y="659"/>
                </a:lnTo>
                <a:lnTo>
                  <a:pt x="84" y="649"/>
                </a:lnTo>
                <a:lnTo>
                  <a:pt x="84" y="639"/>
                </a:lnTo>
                <a:lnTo>
                  <a:pt x="84" y="629"/>
                </a:lnTo>
                <a:lnTo>
                  <a:pt x="84" y="619"/>
                </a:lnTo>
                <a:lnTo>
                  <a:pt x="84" y="609"/>
                </a:lnTo>
                <a:lnTo>
                  <a:pt x="84" y="599"/>
                </a:lnTo>
                <a:lnTo>
                  <a:pt x="84" y="589"/>
                </a:lnTo>
                <a:lnTo>
                  <a:pt x="85" y="579"/>
                </a:lnTo>
                <a:lnTo>
                  <a:pt x="84" y="569"/>
                </a:lnTo>
                <a:lnTo>
                  <a:pt x="84" y="559"/>
                </a:lnTo>
                <a:lnTo>
                  <a:pt x="84" y="550"/>
                </a:lnTo>
                <a:lnTo>
                  <a:pt x="84" y="540"/>
                </a:lnTo>
                <a:lnTo>
                  <a:pt x="84" y="530"/>
                </a:lnTo>
                <a:lnTo>
                  <a:pt x="84" y="520"/>
                </a:lnTo>
                <a:lnTo>
                  <a:pt x="84" y="510"/>
                </a:lnTo>
                <a:lnTo>
                  <a:pt x="84" y="501"/>
                </a:lnTo>
                <a:lnTo>
                  <a:pt x="84" y="491"/>
                </a:lnTo>
                <a:lnTo>
                  <a:pt x="84" y="482"/>
                </a:lnTo>
                <a:lnTo>
                  <a:pt x="84" y="473"/>
                </a:lnTo>
                <a:lnTo>
                  <a:pt x="84" y="463"/>
                </a:lnTo>
                <a:lnTo>
                  <a:pt x="85" y="454"/>
                </a:lnTo>
                <a:lnTo>
                  <a:pt x="84" y="446"/>
                </a:lnTo>
                <a:lnTo>
                  <a:pt x="84" y="437"/>
                </a:lnTo>
                <a:lnTo>
                  <a:pt x="85" y="428"/>
                </a:lnTo>
                <a:lnTo>
                  <a:pt x="84" y="420"/>
                </a:lnTo>
                <a:lnTo>
                  <a:pt x="84" y="412"/>
                </a:lnTo>
                <a:lnTo>
                  <a:pt x="84" y="404"/>
                </a:lnTo>
                <a:lnTo>
                  <a:pt x="84" y="396"/>
                </a:lnTo>
                <a:lnTo>
                  <a:pt x="84" y="388"/>
                </a:lnTo>
                <a:lnTo>
                  <a:pt x="84" y="381"/>
                </a:lnTo>
                <a:lnTo>
                  <a:pt x="84" y="374"/>
                </a:lnTo>
                <a:lnTo>
                  <a:pt x="84" y="367"/>
                </a:lnTo>
                <a:lnTo>
                  <a:pt x="84" y="360"/>
                </a:lnTo>
                <a:lnTo>
                  <a:pt x="84" y="354"/>
                </a:lnTo>
                <a:lnTo>
                  <a:pt x="84" y="348"/>
                </a:lnTo>
                <a:lnTo>
                  <a:pt x="84" y="342"/>
                </a:lnTo>
                <a:lnTo>
                  <a:pt x="84" y="336"/>
                </a:lnTo>
                <a:lnTo>
                  <a:pt x="84" y="331"/>
                </a:lnTo>
                <a:lnTo>
                  <a:pt x="84" y="326"/>
                </a:lnTo>
                <a:lnTo>
                  <a:pt x="82" y="326"/>
                </a:lnTo>
                <a:lnTo>
                  <a:pt x="76" y="326"/>
                </a:lnTo>
                <a:lnTo>
                  <a:pt x="66" y="326"/>
                </a:lnTo>
                <a:lnTo>
                  <a:pt x="55" y="326"/>
                </a:lnTo>
                <a:lnTo>
                  <a:pt x="42" y="326"/>
                </a:lnTo>
                <a:lnTo>
                  <a:pt x="30" y="326"/>
                </a:lnTo>
                <a:lnTo>
                  <a:pt x="18" y="326"/>
                </a:lnTo>
                <a:lnTo>
                  <a:pt x="9" y="326"/>
                </a:lnTo>
                <a:lnTo>
                  <a:pt x="2" y="326"/>
                </a:lnTo>
                <a:lnTo>
                  <a:pt x="0" y="326"/>
                </a:lnTo>
                <a:lnTo>
                  <a:pt x="4" y="319"/>
                </a:lnTo>
                <a:lnTo>
                  <a:pt x="8" y="311"/>
                </a:lnTo>
                <a:lnTo>
                  <a:pt x="12" y="304"/>
                </a:lnTo>
                <a:lnTo>
                  <a:pt x="16" y="296"/>
                </a:lnTo>
                <a:lnTo>
                  <a:pt x="20" y="287"/>
                </a:lnTo>
                <a:lnTo>
                  <a:pt x="24" y="279"/>
                </a:lnTo>
                <a:lnTo>
                  <a:pt x="29" y="271"/>
                </a:lnTo>
                <a:lnTo>
                  <a:pt x="33" y="262"/>
                </a:lnTo>
                <a:lnTo>
                  <a:pt x="37" y="254"/>
                </a:lnTo>
                <a:lnTo>
                  <a:pt x="42" y="245"/>
                </a:lnTo>
                <a:lnTo>
                  <a:pt x="46" y="237"/>
                </a:lnTo>
                <a:lnTo>
                  <a:pt x="51" y="228"/>
                </a:lnTo>
                <a:lnTo>
                  <a:pt x="55" y="219"/>
                </a:lnTo>
                <a:lnTo>
                  <a:pt x="60" y="211"/>
                </a:lnTo>
                <a:lnTo>
                  <a:pt x="64" y="202"/>
                </a:lnTo>
                <a:lnTo>
                  <a:pt x="69" y="193"/>
                </a:lnTo>
                <a:lnTo>
                  <a:pt x="73" y="184"/>
                </a:lnTo>
                <a:lnTo>
                  <a:pt x="78" y="176"/>
                </a:lnTo>
                <a:lnTo>
                  <a:pt x="82" y="167"/>
                </a:lnTo>
                <a:lnTo>
                  <a:pt x="87" y="158"/>
                </a:lnTo>
                <a:lnTo>
                  <a:pt x="91" y="150"/>
                </a:lnTo>
                <a:lnTo>
                  <a:pt x="96" y="142"/>
                </a:lnTo>
                <a:lnTo>
                  <a:pt x="100" y="133"/>
                </a:lnTo>
                <a:lnTo>
                  <a:pt x="104" y="125"/>
                </a:lnTo>
                <a:lnTo>
                  <a:pt x="108" y="117"/>
                </a:lnTo>
                <a:lnTo>
                  <a:pt x="112" y="109"/>
                </a:lnTo>
                <a:lnTo>
                  <a:pt x="116" y="101"/>
                </a:lnTo>
                <a:lnTo>
                  <a:pt x="120" y="94"/>
                </a:lnTo>
                <a:lnTo>
                  <a:pt x="124" y="86"/>
                </a:lnTo>
                <a:lnTo>
                  <a:pt x="128" y="79"/>
                </a:lnTo>
                <a:lnTo>
                  <a:pt x="131" y="72"/>
                </a:lnTo>
                <a:lnTo>
                  <a:pt x="135" y="66"/>
                </a:lnTo>
                <a:lnTo>
                  <a:pt x="138" y="59"/>
                </a:lnTo>
                <a:lnTo>
                  <a:pt x="141" y="53"/>
                </a:lnTo>
                <a:lnTo>
                  <a:pt x="144" y="47"/>
                </a:lnTo>
                <a:lnTo>
                  <a:pt x="147" y="41"/>
                </a:lnTo>
                <a:lnTo>
                  <a:pt x="150" y="36"/>
                </a:lnTo>
                <a:lnTo>
                  <a:pt x="153" y="31"/>
                </a:lnTo>
                <a:lnTo>
                  <a:pt x="155" y="26"/>
                </a:lnTo>
                <a:lnTo>
                  <a:pt x="157" y="22"/>
                </a:lnTo>
                <a:lnTo>
                  <a:pt x="160" y="18"/>
                </a:lnTo>
                <a:lnTo>
                  <a:pt x="161" y="14"/>
                </a:lnTo>
                <a:lnTo>
                  <a:pt x="163" y="11"/>
                </a:lnTo>
                <a:lnTo>
                  <a:pt x="165" y="8"/>
                </a:lnTo>
                <a:lnTo>
                  <a:pt x="166" y="5"/>
                </a:lnTo>
                <a:lnTo>
                  <a:pt x="167" y="3"/>
                </a:lnTo>
                <a:lnTo>
                  <a:pt x="168" y="2"/>
                </a:lnTo>
                <a:lnTo>
                  <a:pt x="168" y="0"/>
                </a:lnTo>
                <a:lnTo>
                  <a:pt x="169" y="0"/>
                </a:lnTo>
              </a:path>
            </a:pathLst>
          </a:custGeom>
          <a:noFill/>
          <a:ln w="12700" cap="rnd">
            <a:solidFill>
              <a:srgbClr val="80008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71450" y="5772150"/>
            <a:ext cx="4516438" cy="630238"/>
          </a:xfrm>
          <a:custGeom>
            <a:avLst/>
            <a:gdLst>
              <a:gd name="T0" fmla="*/ 0 w 2845"/>
              <a:gd name="T1" fmla="*/ 0 h 397"/>
              <a:gd name="T2" fmla="*/ 2844 w 2845"/>
              <a:gd name="T3" fmla="*/ 0 h 397"/>
              <a:gd name="T4" fmla="*/ 2844 w 2845"/>
              <a:gd name="T5" fmla="*/ 396 h 397"/>
              <a:gd name="T6" fmla="*/ 0 w 2845"/>
              <a:gd name="T7" fmla="*/ 396 h 397"/>
              <a:gd name="T8" fmla="*/ 0 w 2845"/>
              <a:gd name="T9" fmla="*/ 0 h 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5"/>
              <a:gd name="T16" fmla="*/ 0 h 397"/>
              <a:gd name="T17" fmla="*/ 2845 w 2845"/>
              <a:gd name="T18" fmla="*/ 397 h 3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5" h="397">
                <a:moveTo>
                  <a:pt x="0" y="0"/>
                </a:moveTo>
                <a:lnTo>
                  <a:pt x="2844" y="0"/>
                </a:lnTo>
                <a:lnTo>
                  <a:pt x="2844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889000" y="5899150"/>
            <a:ext cx="41084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Full brisket (near ideal)</a:t>
            </a:r>
          </a:p>
        </p:txBody>
      </p:sp>
      <p:pic>
        <p:nvPicPr>
          <p:cNvPr id="11274" name="Picture 10"/>
          <p:cNvPicPr>
            <a:picLocks noChangeArrowheads="1"/>
          </p:cNvPicPr>
          <p:nvPr/>
        </p:nvPicPr>
        <p:blipFill>
          <a:blip r:embed="rId4" cstate="print"/>
          <a:srcRect r="77402" b="73160"/>
          <a:stretch>
            <a:fillRect/>
          </a:stretch>
        </p:blipFill>
        <p:spPr bwMode="auto">
          <a:xfrm>
            <a:off x="4857750" y="2344738"/>
            <a:ext cx="405765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5783263" y="1098550"/>
            <a:ext cx="2092325" cy="114617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024563" y="1492250"/>
            <a:ext cx="16144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Too trim</a:t>
            </a:r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6515100" y="4394200"/>
            <a:ext cx="538163" cy="1379538"/>
          </a:xfrm>
          <a:custGeom>
            <a:avLst/>
            <a:gdLst>
              <a:gd name="T0" fmla="*/ 171 w 339"/>
              <a:gd name="T1" fmla="*/ 4 h 869"/>
              <a:gd name="T2" fmla="*/ 179 w 339"/>
              <a:gd name="T3" fmla="*/ 19 h 869"/>
              <a:gd name="T4" fmla="*/ 192 w 339"/>
              <a:gd name="T5" fmla="*/ 43 h 869"/>
              <a:gd name="T6" fmla="*/ 209 w 339"/>
              <a:gd name="T7" fmla="*/ 75 h 869"/>
              <a:gd name="T8" fmla="*/ 229 w 339"/>
              <a:gd name="T9" fmla="*/ 113 h 869"/>
              <a:gd name="T10" fmla="*/ 252 w 339"/>
              <a:gd name="T11" fmla="*/ 155 h 869"/>
              <a:gd name="T12" fmla="*/ 275 w 339"/>
              <a:gd name="T13" fmla="*/ 198 h 869"/>
              <a:gd name="T14" fmla="*/ 299 w 339"/>
              <a:gd name="T15" fmla="*/ 242 h 869"/>
              <a:gd name="T16" fmla="*/ 321 w 339"/>
              <a:gd name="T17" fmla="*/ 284 h 869"/>
              <a:gd name="T18" fmla="*/ 336 w 339"/>
              <a:gd name="T19" fmla="*/ 315 h 869"/>
              <a:gd name="T20" fmla="*/ 283 w 339"/>
              <a:gd name="T21" fmla="*/ 315 h 869"/>
              <a:gd name="T22" fmla="*/ 253 w 339"/>
              <a:gd name="T23" fmla="*/ 320 h 869"/>
              <a:gd name="T24" fmla="*/ 253 w 339"/>
              <a:gd name="T25" fmla="*/ 349 h 869"/>
              <a:gd name="T26" fmla="*/ 253 w 339"/>
              <a:gd name="T27" fmla="*/ 385 h 869"/>
              <a:gd name="T28" fmla="*/ 253 w 339"/>
              <a:gd name="T29" fmla="*/ 427 h 869"/>
              <a:gd name="T30" fmla="*/ 253 w 339"/>
              <a:gd name="T31" fmla="*/ 472 h 869"/>
              <a:gd name="T32" fmla="*/ 253 w 339"/>
              <a:gd name="T33" fmla="*/ 521 h 869"/>
              <a:gd name="T34" fmla="*/ 253 w 339"/>
              <a:gd name="T35" fmla="*/ 571 h 869"/>
              <a:gd name="T36" fmla="*/ 253 w 339"/>
              <a:gd name="T37" fmla="*/ 621 h 869"/>
              <a:gd name="T38" fmla="*/ 253 w 339"/>
              <a:gd name="T39" fmla="*/ 670 h 869"/>
              <a:gd name="T40" fmla="*/ 253 w 339"/>
              <a:gd name="T41" fmla="*/ 716 h 869"/>
              <a:gd name="T42" fmla="*/ 253 w 339"/>
              <a:gd name="T43" fmla="*/ 759 h 869"/>
              <a:gd name="T44" fmla="*/ 253 w 339"/>
              <a:gd name="T45" fmla="*/ 796 h 869"/>
              <a:gd name="T46" fmla="*/ 253 w 339"/>
              <a:gd name="T47" fmla="*/ 827 h 869"/>
              <a:gd name="T48" fmla="*/ 253 w 339"/>
              <a:gd name="T49" fmla="*/ 850 h 869"/>
              <a:gd name="T50" fmla="*/ 253 w 339"/>
              <a:gd name="T51" fmla="*/ 864 h 869"/>
              <a:gd name="T52" fmla="*/ 249 w 339"/>
              <a:gd name="T53" fmla="*/ 868 h 869"/>
              <a:gd name="T54" fmla="*/ 213 w 339"/>
              <a:gd name="T55" fmla="*/ 868 h 869"/>
              <a:gd name="T56" fmla="*/ 157 w 339"/>
              <a:gd name="T57" fmla="*/ 868 h 869"/>
              <a:gd name="T58" fmla="*/ 106 w 339"/>
              <a:gd name="T59" fmla="*/ 868 h 869"/>
              <a:gd name="T60" fmla="*/ 84 w 339"/>
              <a:gd name="T61" fmla="*/ 868 h 869"/>
              <a:gd name="T62" fmla="*/ 84 w 339"/>
              <a:gd name="T63" fmla="*/ 860 h 869"/>
              <a:gd name="T64" fmla="*/ 84 w 339"/>
              <a:gd name="T65" fmla="*/ 842 h 869"/>
              <a:gd name="T66" fmla="*/ 84 w 339"/>
              <a:gd name="T67" fmla="*/ 816 h 869"/>
              <a:gd name="T68" fmla="*/ 84 w 339"/>
              <a:gd name="T69" fmla="*/ 782 h 869"/>
              <a:gd name="T70" fmla="*/ 84 w 339"/>
              <a:gd name="T71" fmla="*/ 742 h 869"/>
              <a:gd name="T72" fmla="*/ 84 w 339"/>
              <a:gd name="T73" fmla="*/ 698 h 869"/>
              <a:gd name="T74" fmla="*/ 84 w 339"/>
              <a:gd name="T75" fmla="*/ 650 h 869"/>
              <a:gd name="T76" fmla="*/ 84 w 339"/>
              <a:gd name="T77" fmla="*/ 601 h 869"/>
              <a:gd name="T78" fmla="*/ 84 w 339"/>
              <a:gd name="T79" fmla="*/ 551 h 869"/>
              <a:gd name="T80" fmla="*/ 84 w 339"/>
              <a:gd name="T81" fmla="*/ 501 h 869"/>
              <a:gd name="T82" fmla="*/ 84 w 339"/>
              <a:gd name="T83" fmla="*/ 454 h 869"/>
              <a:gd name="T84" fmla="*/ 84 w 339"/>
              <a:gd name="T85" fmla="*/ 410 h 869"/>
              <a:gd name="T86" fmla="*/ 84 w 339"/>
              <a:gd name="T87" fmla="*/ 370 h 869"/>
              <a:gd name="T88" fmla="*/ 84 w 339"/>
              <a:gd name="T89" fmla="*/ 337 h 869"/>
              <a:gd name="T90" fmla="*/ 82 w 339"/>
              <a:gd name="T91" fmla="*/ 315 h 869"/>
              <a:gd name="T92" fmla="*/ 29 w 339"/>
              <a:gd name="T93" fmla="*/ 315 h 869"/>
              <a:gd name="T94" fmla="*/ 4 w 339"/>
              <a:gd name="T95" fmla="*/ 308 h 869"/>
              <a:gd name="T96" fmla="*/ 25 w 339"/>
              <a:gd name="T97" fmla="*/ 267 h 869"/>
              <a:gd name="T98" fmla="*/ 48 w 339"/>
              <a:gd name="T99" fmla="*/ 224 h 869"/>
              <a:gd name="T100" fmla="*/ 71 w 339"/>
              <a:gd name="T101" fmla="*/ 181 h 869"/>
              <a:gd name="T102" fmla="*/ 95 w 339"/>
              <a:gd name="T103" fmla="*/ 138 h 869"/>
              <a:gd name="T104" fmla="*/ 116 w 339"/>
              <a:gd name="T105" fmla="*/ 97 h 869"/>
              <a:gd name="T106" fmla="*/ 135 w 339"/>
              <a:gd name="T107" fmla="*/ 61 h 869"/>
              <a:gd name="T108" fmla="*/ 151 w 339"/>
              <a:gd name="T109" fmla="*/ 32 h 869"/>
              <a:gd name="T110" fmla="*/ 162 w 339"/>
              <a:gd name="T111" fmla="*/ 11 h 869"/>
              <a:gd name="T112" fmla="*/ 168 w 339"/>
              <a:gd name="T113" fmla="*/ 1 h 86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39"/>
              <a:gd name="T172" fmla="*/ 0 h 869"/>
              <a:gd name="T173" fmla="*/ 339 w 339"/>
              <a:gd name="T174" fmla="*/ 869 h 86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39" h="869">
                <a:moveTo>
                  <a:pt x="168" y="0"/>
                </a:moveTo>
                <a:lnTo>
                  <a:pt x="169" y="0"/>
                </a:lnTo>
                <a:lnTo>
                  <a:pt x="169" y="1"/>
                </a:lnTo>
                <a:lnTo>
                  <a:pt x="170" y="2"/>
                </a:lnTo>
                <a:lnTo>
                  <a:pt x="171" y="4"/>
                </a:lnTo>
                <a:lnTo>
                  <a:pt x="172" y="6"/>
                </a:lnTo>
                <a:lnTo>
                  <a:pt x="173" y="8"/>
                </a:lnTo>
                <a:lnTo>
                  <a:pt x="175" y="11"/>
                </a:lnTo>
                <a:lnTo>
                  <a:pt x="177" y="15"/>
                </a:lnTo>
                <a:lnTo>
                  <a:pt x="179" y="19"/>
                </a:lnTo>
                <a:lnTo>
                  <a:pt x="181" y="23"/>
                </a:lnTo>
                <a:lnTo>
                  <a:pt x="183" y="27"/>
                </a:lnTo>
                <a:lnTo>
                  <a:pt x="186" y="32"/>
                </a:lnTo>
                <a:lnTo>
                  <a:pt x="189" y="38"/>
                </a:lnTo>
                <a:lnTo>
                  <a:pt x="192" y="43"/>
                </a:lnTo>
                <a:lnTo>
                  <a:pt x="195" y="49"/>
                </a:lnTo>
                <a:lnTo>
                  <a:pt x="198" y="55"/>
                </a:lnTo>
                <a:lnTo>
                  <a:pt x="202" y="61"/>
                </a:lnTo>
                <a:lnTo>
                  <a:pt x="205" y="68"/>
                </a:lnTo>
                <a:lnTo>
                  <a:pt x="209" y="75"/>
                </a:lnTo>
                <a:lnTo>
                  <a:pt x="213" y="82"/>
                </a:lnTo>
                <a:lnTo>
                  <a:pt x="217" y="90"/>
                </a:lnTo>
                <a:lnTo>
                  <a:pt x="221" y="97"/>
                </a:lnTo>
                <a:lnTo>
                  <a:pt x="225" y="105"/>
                </a:lnTo>
                <a:lnTo>
                  <a:pt x="229" y="113"/>
                </a:lnTo>
                <a:lnTo>
                  <a:pt x="234" y="121"/>
                </a:lnTo>
                <a:lnTo>
                  <a:pt x="238" y="129"/>
                </a:lnTo>
                <a:lnTo>
                  <a:pt x="242" y="138"/>
                </a:lnTo>
                <a:lnTo>
                  <a:pt x="247" y="146"/>
                </a:lnTo>
                <a:lnTo>
                  <a:pt x="252" y="155"/>
                </a:lnTo>
                <a:lnTo>
                  <a:pt x="256" y="163"/>
                </a:lnTo>
                <a:lnTo>
                  <a:pt x="261" y="172"/>
                </a:lnTo>
                <a:lnTo>
                  <a:pt x="266" y="181"/>
                </a:lnTo>
                <a:lnTo>
                  <a:pt x="270" y="189"/>
                </a:lnTo>
                <a:lnTo>
                  <a:pt x="275" y="198"/>
                </a:lnTo>
                <a:lnTo>
                  <a:pt x="280" y="207"/>
                </a:lnTo>
                <a:lnTo>
                  <a:pt x="284" y="216"/>
                </a:lnTo>
                <a:lnTo>
                  <a:pt x="289" y="224"/>
                </a:lnTo>
                <a:lnTo>
                  <a:pt x="294" y="233"/>
                </a:lnTo>
                <a:lnTo>
                  <a:pt x="299" y="242"/>
                </a:lnTo>
                <a:lnTo>
                  <a:pt x="303" y="250"/>
                </a:lnTo>
                <a:lnTo>
                  <a:pt x="308" y="259"/>
                </a:lnTo>
                <a:lnTo>
                  <a:pt x="312" y="267"/>
                </a:lnTo>
                <a:lnTo>
                  <a:pt x="317" y="276"/>
                </a:lnTo>
                <a:lnTo>
                  <a:pt x="321" y="284"/>
                </a:lnTo>
                <a:lnTo>
                  <a:pt x="325" y="292"/>
                </a:lnTo>
                <a:lnTo>
                  <a:pt x="330" y="300"/>
                </a:lnTo>
                <a:lnTo>
                  <a:pt x="334" y="308"/>
                </a:lnTo>
                <a:lnTo>
                  <a:pt x="338" y="315"/>
                </a:lnTo>
                <a:lnTo>
                  <a:pt x="336" y="315"/>
                </a:lnTo>
                <a:lnTo>
                  <a:pt x="329" y="315"/>
                </a:lnTo>
                <a:lnTo>
                  <a:pt x="320" y="315"/>
                </a:lnTo>
                <a:lnTo>
                  <a:pt x="308" y="315"/>
                </a:lnTo>
                <a:lnTo>
                  <a:pt x="295" y="315"/>
                </a:lnTo>
                <a:lnTo>
                  <a:pt x="283" y="315"/>
                </a:lnTo>
                <a:lnTo>
                  <a:pt x="271" y="315"/>
                </a:lnTo>
                <a:lnTo>
                  <a:pt x="262" y="315"/>
                </a:lnTo>
                <a:lnTo>
                  <a:pt x="255" y="315"/>
                </a:lnTo>
                <a:lnTo>
                  <a:pt x="253" y="315"/>
                </a:lnTo>
                <a:lnTo>
                  <a:pt x="253" y="320"/>
                </a:lnTo>
                <a:lnTo>
                  <a:pt x="253" y="325"/>
                </a:lnTo>
                <a:lnTo>
                  <a:pt x="253" y="331"/>
                </a:lnTo>
                <a:lnTo>
                  <a:pt x="253" y="337"/>
                </a:lnTo>
                <a:lnTo>
                  <a:pt x="253" y="343"/>
                </a:lnTo>
                <a:lnTo>
                  <a:pt x="253" y="349"/>
                </a:lnTo>
                <a:lnTo>
                  <a:pt x="253" y="356"/>
                </a:lnTo>
                <a:lnTo>
                  <a:pt x="253" y="363"/>
                </a:lnTo>
                <a:lnTo>
                  <a:pt x="253" y="370"/>
                </a:lnTo>
                <a:lnTo>
                  <a:pt x="253" y="377"/>
                </a:lnTo>
                <a:lnTo>
                  <a:pt x="253" y="385"/>
                </a:lnTo>
                <a:lnTo>
                  <a:pt x="253" y="393"/>
                </a:lnTo>
                <a:lnTo>
                  <a:pt x="253" y="401"/>
                </a:lnTo>
                <a:lnTo>
                  <a:pt x="253" y="410"/>
                </a:lnTo>
                <a:lnTo>
                  <a:pt x="253" y="418"/>
                </a:lnTo>
                <a:lnTo>
                  <a:pt x="253" y="427"/>
                </a:lnTo>
                <a:lnTo>
                  <a:pt x="253" y="436"/>
                </a:lnTo>
                <a:lnTo>
                  <a:pt x="253" y="445"/>
                </a:lnTo>
                <a:lnTo>
                  <a:pt x="253" y="454"/>
                </a:lnTo>
                <a:lnTo>
                  <a:pt x="253" y="463"/>
                </a:lnTo>
                <a:lnTo>
                  <a:pt x="253" y="472"/>
                </a:lnTo>
                <a:lnTo>
                  <a:pt x="253" y="482"/>
                </a:lnTo>
                <a:lnTo>
                  <a:pt x="253" y="491"/>
                </a:lnTo>
                <a:lnTo>
                  <a:pt x="253" y="501"/>
                </a:lnTo>
                <a:lnTo>
                  <a:pt x="253" y="511"/>
                </a:lnTo>
                <a:lnTo>
                  <a:pt x="253" y="521"/>
                </a:lnTo>
                <a:lnTo>
                  <a:pt x="253" y="531"/>
                </a:lnTo>
                <a:lnTo>
                  <a:pt x="253" y="541"/>
                </a:lnTo>
                <a:lnTo>
                  <a:pt x="253" y="551"/>
                </a:lnTo>
                <a:lnTo>
                  <a:pt x="253" y="561"/>
                </a:lnTo>
                <a:lnTo>
                  <a:pt x="253" y="571"/>
                </a:lnTo>
                <a:lnTo>
                  <a:pt x="253" y="581"/>
                </a:lnTo>
                <a:lnTo>
                  <a:pt x="253" y="591"/>
                </a:lnTo>
                <a:lnTo>
                  <a:pt x="253" y="601"/>
                </a:lnTo>
                <a:lnTo>
                  <a:pt x="253" y="611"/>
                </a:lnTo>
                <a:lnTo>
                  <a:pt x="253" y="621"/>
                </a:lnTo>
                <a:lnTo>
                  <a:pt x="253" y="631"/>
                </a:lnTo>
                <a:lnTo>
                  <a:pt x="253" y="641"/>
                </a:lnTo>
                <a:lnTo>
                  <a:pt x="253" y="650"/>
                </a:lnTo>
                <a:lnTo>
                  <a:pt x="253" y="660"/>
                </a:lnTo>
                <a:lnTo>
                  <a:pt x="253" y="670"/>
                </a:lnTo>
                <a:lnTo>
                  <a:pt x="253" y="679"/>
                </a:lnTo>
                <a:lnTo>
                  <a:pt x="253" y="689"/>
                </a:lnTo>
                <a:lnTo>
                  <a:pt x="253" y="698"/>
                </a:lnTo>
                <a:lnTo>
                  <a:pt x="253" y="707"/>
                </a:lnTo>
                <a:lnTo>
                  <a:pt x="253" y="716"/>
                </a:lnTo>
                <a:lnTo>
                  <a:pt x="253" y="725"/>
                </a:lnTo>
                <a:lnTo>
                  <a:pt x="253" y="734"/>
                </a:lnTo>
                <a:lnTo>
                  <a:pt x="253" y="742"/>
                </a:lnTo>
                <a:lnTo>
                  <a:pt x="253" y="751"/>
                </a:lnTo>
                <a:lnTo>
                  <a:pt x="253" y="759"/>
                </a:lnTo>
                <a:lnTo>
                  <a:pt x="253" y="767"/>
                </a:lnTo>
                <a:lnTo>
                  <a:pt x="253" y="774"/>
                </a:lnTo>
                <a:lnTo>
                  <a:pt x="253" y="782"/>
                </a:lnTo>
                <a:lnTo>
                  <a:pt x="253" y="789"/>
                </a:lnTo>
                <a:lnTo>
                  <a:pt x="253" y="796"/>
                </a:lnTo>
                <a:lnTo>
                  <a:pt x="253" y="803"/>
                </a:lnTo>
                <a:lnTo>
                  <a:pt x="253" y="809"/>
                </a:lnTo>
                <a:lnTo>
                  <a:pt x="253" y="816"/>
                </a:lnTo>
                <a:lnTo>
                  <a:pt x="253" y="821"/>
                </a:lnTo>
                <a:lnTo>
                  <a:pt x="253" y="827"/>
                </a:lnTo>
                <a:lnTo>
                  <a:pt x="253" y="832"/>
                </a:lnTo>
                <a:lnTo>
                  <a:pt x="253" y="837"/>
                </a:lnTo>
                <a:lnTo>
                  <a:pt x="253" y="842"/>
                </a:lnTo>
                <a:lnTo>
                  <a:pt x="253" y="846"/>
                </a:lnTo>
                <a:lnTo>
                  <a:pt x="253" y="850"/>
                </a:lnTo>
                <a:lnTo>
                  <a:pt x="253" y="854"/>
                </a:lnTo>
                <a:lnTo>
                  <a:pt x="253" y="857"/>
                </a:lnTo>
                <a:lnTo>
                  <a:pt x="253" y="860"/>
                </a:lnTo>
                <a:lnTo>
                  <a:pt x="253" y="862"/>
                </a:lnTo>
                <a:lnTo>
                  <a:pt x="253" y="864"/>
                </a:lnTo>
                <a:lnTo>
                  <a:pt x="253" y="865"/>
                </a:lnTo>
                <a:lnTo>
                  <a:pt x="253" y="867"/>
                </a:lnTo>
                <a:lnTo>
                  <a:pt x="253" y="868"/>
                </a:lnTo>
                <a:lnTo>
                  <a:pt x="252" y="868"/>
                </a:lnTo>
                <a:lnTo>
                  <a:pt x="249" y="868"/>
                </a:lnTo>
                <a:lnTo>
                  <a:pt x="244" y="868"/>
                </a:lnTo>
                <a:lnTo>
                  <a:pt x="238" y="868"/>
                </a:lnTo>
                <a:lnTo>
                  <a:pt x="231" y="868"/>
                </a:lnTo>
                <a:lnTo>
                  <a:pt x="222" y="867"/>
                </a:lnTo>
                <a:lnTo>
                  <a:pt x="213" y="868"/>
                </a:lnTo>
                <a:lnTo>
                  <a:pt x="202" y="868"/>
                </a:lnTo>
                <a:lnTo>
                  <a:pt x="191" y="868"/>
                </a:lnTo>
                <a:lnTo>
                  <a:pt x="180" y="868"/>
                </a:lnTo>
                <a:lnTo>
                  <a:pt x="168" y="868"/>
                </a:lnTo>
                <a:lnTo>
                  <a:pt x="157" y="868"/>
                </a:lnTo>
                <a:lnTo>
                  <a:pt x="146" y="868"/>
                </a:lnTo>
                <a:lnTo>
                  <a:pt x="135" y="868"/>
                </a:lnTo>
                <a:lnTo>
                  <a:pt x="124" y="868"/>
                </a:lnTo>
                <a:lnTo>
                  <a:pt x="115" y="868"/>
                </a:lnTo>
                <a:lnTo>
                  <a:pt x="106" y="868"/>
                </a:lnTo>
                <a:lnTo>
                  <a:pt x="99" y="868"/>
                </a:lnTo>
                <a:lnTo>
                  <a:pt x="93" y="867"/>
                </a:lnTo>
                <a:lnTo>
                  <a:pt x="88" y="868"/>
                </a:lnTo>
                <a:lnTo>
                  <a:pt x="85" y="868"/>
                </a:lnTo>
                <a:lnTo>
                  <a:pt x="84" y="868"/>
                </a:lnTo>
                <a:lnTo>
                  <a:pt x="84" y="867"/>
                </a:lnTo>
                <a:lnTo>
                  <a:pt x="84" y="865"/>
                </a:lnTo>
                <a:lnTo>
                  <a:pt x="84" y="864"/>
                </a:lnTo>
                <a:lnTo>
                  <a:pt x="84" y="862"/>
                </a:lnTo>
                <a:lnTo>
                  <a:pt x="84" y="860"/>
                </a:lnTo>
                <a:lnTo>
                  <a:pt x="84" y="857"/>
                </a:lnTo>
                <a:lnTo>
                  <a:pt x="84" y="854"/>
                </a:lnTo>
                <a:lnTo>
                  <a:pt x="84" y="850"/>
                </a:lnTo>
                <a:lnTo>
                  <a:pt x="84" y="846"/>
                </a:lnTo>
                <a:lnTo>
                  <a:pt x="84" y="842"/>
                </a:lnTo>
                <a:lnTo>
                  <a:pt x="84" y="837"/>
                </a:lnTo>
                <a:lnTo>
                  <a:pt x="84" y="832"/>
                </a:lnTo>
                <a:lnTo>
                  <a:pt x="84" y="827"/>
                </a:lnTo>
                <a:lnTo>
                  <a:pt x="84" y="821"/>
                </a:lnTo>
                <a:lnTo>
                  <a:pt x="84" y="816"/>
                </a:lnTo>
                <a:lnTo>
                  <a:pt x="84" y="809"/>
                </a:lnTo>
                <a:lnTo>
                  <a:pt x="84" y="803"/>
                </a:lnTo>
                <a:lnTo>
                  <a:pt x="84" y="796"/>
                </a:lnTo>
                <a:lnTo>
                  <a:pt x="84" y="789"/>
                </a:lnTo>
                <a:lnTo>
                  <a:pt x="84" y="782"/>
                </a:lnTo>
                <a:lnTo>
                  <a:pt x="84" y="774"/>
                </a:lnTo>
                <a:lnTo>
                  <a:pt x="84" y="767"/>
                </a:lnTo>
                <a:lnTo>
                  <a:pt x="84" y="759"/>
                </a:lnTo>
                <a:lnTo>
                  <a:pt x="84" y="751"/>
                </a:lnTo>
                <a:lnTo>
                  <a:pt x="84" y="742"/>
                </a:lnTo>
                <a:lnTo>
                  <a:pt x="84" y="734"/>
                </a:lnTo>
                <a:lnTo>
                  <a:pt x="84" y="725"/>
                </a:lnTo>
                <a:lnTo>
                  <a:pt x="84" y="716"/>
                </a:lnTo>
                <a:lnTo>
                  <a:pt x="84" y="707"/>
                </a:lnTo>
                <a:lnTo>
                  <a:pt x="84" y="698"/>
                </a:lnTo>
                <a:lnTo>
                  <a:pt x="84" y="689"/>
                </a:lnTo>
                <a:lnTo>
                  <a:pt x="84" y="679"/>
                </a:lnTo>
                <a:lnTo>
                  <a:pt x="84" y="670"/>
                </a:lnTo>
                <a:lnTo>
                  <a:pt x="84" y="660"/>
                </a:lnTo>
                <a:lnTo>
                  <a:pt x="84" y="650"/>
                </a:lnTo>
                <a:lnTo>
                  <a:pt x="84" y="641"/>
                </a:lnTo>
                <a:lnTo>
                  <a:pt x="84" y="631"/>
                </a:lnTo>
                <a:lnTo>
                  <a:pt x="84" y="621"/>
                </a:lnTo>
                <a:lnTo>
                  <a:pt x="84" y="611"/>
                </a:lnTo>
                <a:lnTo>
                  <a:pt x="84" y="601"/>
                </a:lnTo>
                <a:lnTo>
                  <a:pt x="84" y="591"/>
                </a:lnTo>
                <a:lnTo>
                  <a:pt x="84" y="581"/>
                </a:lnTo>
                <a:lnTo>
                  <a:pt x="84" y="571"/>
                </a:lnTo>
                <a:lnTo>
                  <a:pt x="84" y="561"/>
                </a:lnTo>
                <a:lnTo>
                  <a:pt x="84" y="551"/>
                </a:lnTo>
                <a:lnTo>
                  <a:pt x="84" y="541"/>
                </a:lnTo>
                <a:lnTo>
                  <a:pt x="84" y="531"/>
                </a:lnTo>
                <a:lnTo>
                  <a:pt x="84" y="521"/>
                </a:lnTo>
                <a:lnTo>
                  <a:pt x="84" y="511"/>
                </a:lnTo>
                <a:lnTo>
                  <a:pt x="84" y="501"/>
                </a:lnTo>
                <a:lnTo>
                  <a:pt x="84" y="491"/>
                </a:lnTo>
                <a:lnTo>
                  <a:pt x="84" y="482"/>
                </a:lnTo>
                <a:lnTo>
                  <a:pt x="84" y="472"/>
                </a:lnTo>
                <a:lnTo>
                  <a:pt x="84" y="463"/>
                </a:lnTo>
                <a:lnTo>
                  <a:pt x="84" y="454"/>
                </a:lnTo>
                <a:lnTo>
                  <a:pt x="84" y="445"/>
                </a:lnTo>
                <a:lnTo>
                  <a:pt x="84" y="436"/>
                </a:lnTo>
                <a:lnTo>
                  <a:pt x="84" y="427"/>
                </a:lnTo>
                <a:lnTo>
                  <a:pt x="84" y="418"/>
                </a:lnTo>
                <a:lnTo>
                  <a:pt x="84" y="410"/>
                </a:lnTo>
                <a:lnTo>
                  <a:pt x="84" y="401"/>
                </a:lnTo>
                <a:lnTo>
                  <a:pt x="84" y="393"/>
                </a:lnTo>
                <a:lnTo>
                  <a:pt x="84" y="385"/>
                </a:lnTo>
                <a:lnTo>
                  <a:pt x="84" y="377"/>
                </a:lnTo>
                <a:lnTo>
                  <a:pt x="84" y="370"/>
                </a:lnTo>
                <a:lnTo>
                  <a:pt x="84" y="363"/>
                </a:lnTo>
                <a:lnTo>
                  <a:pt x="84" y="356"/>
                </a:lnTo>
                <a:lnTo>
                  <a:pt x="84" y="349"/>
                </a:lnTo>
                <a:lnTo>
                  <a:pt x="84" y="343"/>
                </a:lnTo>
                <a:lnTo>
                  <a:pt x="84" y="337"/>
                </a:lnTo>
                <a:lnTo>
                  <a:pt x="84" y="331"/>
                </a:lnTo>
                <a:lnTo>
                  <a:pt x="84" y="325"/>
                </a:lnTo>
                <a:lnTo>
                  <a:pt x="84" y="320"/>
                </a:lnTo>
                <a:lnTo>
                  <a:pt x="84" y="315"/>
                </a:lnTo>
                <a:lnTo>
                  <a:pt x="82" y="315"/>
                </a:lnTo>
                <a:lnTo>
                  <a:pt x="75" y="315"/>
                </a:lnTo>
                <a:lnTo>
                  <a:pt x="66" y="315"/>
                </a:lnTo>
                <a:lnTo>
                  <a:pt x="54" y="315"/>
                </a:lnTo>
                <a:lnTo>
                  <a:pt x="42" y="315"/>
                </a:lnTo>
                <a:lnTo>
                  <a:pt x="29" y="315"/>
                </a:lnTo>
                <a:lnTo>
                  <a:pt x="18" y="315"/>
                </a:lnTo>
                <a:lnTo>
                  <a:pt x="8" y="315"/>
                </a:lnTo>
                <a:lnTo>
                  <a:pt x="2" y="315"/>
                </a:lnTo>
                <a:lnTo>
                  <a:pt x="0" y="315"/>
                </a:lnTo>
                <a:lnTo>
                  <a:pt x="4" y="308"/>
                </a:lnTo>
                <a:lnTo>
                  <a:pt x="8" y="300"/>
                </a:lnTo>
                <a:lnTo>
                  <a:pt x="12" y="292"/>
                </a:lnTo>
                <a:lnTo>
                  <a:pt x="16" y="284"/>
                </a:lnTo>
                <a:lnTo>
                  <a:pt x="21" y="276"/>
                </a:lnTo>
                <a:lnTo>
                  <a:pt x="25" y="267"/>
                </a:lnTo>
                <a:lnTo>
                  <a:pt x="29" y="259"/>
                </a:lnTo>
                <a:lnTo>
                  <a:pt x="34" y="250"/>
                </a:lnTo>
                <a:lnTo>
                  <a:pt x="39" y="242"/>
                </a:lnTo>
                <a:lnTo>
                  <a:pt x="43" y="233"/>
                </a:lnTo>
                <a:lnTo>
                  <a:pt x="48" y="224"/>
                </a:lnTo>
                <a:lnTo>
                  <a:pt x="53" y="216"/>
                </a:lnTo>
                <a:lnTo>
                  <a:pt x="57" y="207"/>
                </a:lnTo>
                <a:lnTo>
                  <a:pt x="62" y="198"/>
                </a:lnTo>
                <a:lnTo>
                  <a:pt x="67" y="189"/>
                </a:lnTo>
                <a:lnTo>
                  <a:pt x="71" y="181"/>
                </a:lnTo>
                <a:lnTo>
                  <a:pt x="76" y="172"/>
                </a:lnTo>
                <a:lnTo>
                  <a:pt x="81" y="163"/>
                </a:lnTo>
                <a:lnTo>
                  <a:pt x="85" y="155"/>
                </a:lnTo>
                <a:lnTo>
                  <a:pt x="90" y="146"/>
                </a:lnTo>
                <a:lnTo>
                  <a:pt x="95" y="138"/>
                </a:lnTo>
                <a:lnTo>
                  <a:pt x="99" y="129"/>
                </a:lnTo>
                <a:lnTo>
                  <a:pt x="103" y="121"/>
                </a:lnTo>
                <a:lnTo>
                  <a:pt x="108" y="113"/>
                </a:lnTo>
                <a:lnTo>
                  <a:pt x="112" y="105"/>
                </a:lnTo>
                <a:lnTo>
                  <a:pt x="116" y="97"/>
                </a:lnTo>
                <a:lnTo>
                  <a:pt x="120" y="90"/>
                </a:lnTo>
                <a:lnTo>
                  <a:pt x="124" y="82"/>
                </a:lnTo>
                <a:lnTo>
                  <a:pt x="128" y="75"/>
                </a:lnTo>
                <a:lnTo>
                  <a:pt x="132" y="68"/>
                </a:lnTo>
                <a:lnTo>
                  <a:pt x="135" y="61"/>
                </a:lnTo>
                <a:lnTo>
                  <a:pt x="139" y="55"/>
                </a:lnTo>
                <a:lnTo>
                  <a:pt x="142" y="49"/>
                </a:lnTo>
                <a:lnTo>
                  <a:pt x="145" y="43"/>
                </a:lnTo>
                <a:lnTo>
                  <a:pt x="148" y="38"/>
                </a:lnTo>
                <a:lnTo>
                  <a:pt x="151" y="32"/>
                </a:lnTo>
                <a:lnTo>
                  <a:pt x="154" y="27"/>
                </a:lnTo>
                <a:lnTo>
                  <a:pt x="156" y="23"/>
                </a:lnTo>
                <a:lnTo>
                  <a:pt x="158" y="19"/>
                </a:lnTo>
                <a:lnTo>
                  <a:pt x="160" y="15"/>
                </a:lnTo>
                <a:lnTo>
                  <a:pt x="162" y="11"/>
                </a:lnTo>
                <a:lnTo>
                  <a:pt x="164" y="8"/>
                </a:lnTo>
                <a:lnTo>
                  <a:pt x="165" y="6"/>
                </a:lnTo>
                <a:lnTo>
                  <a:pt x="166" y="4"/>
                </a:lnTo>
                <a:lnTo>
                  <a:pt x="167" y="2"/>
                </a:lnTo>
                <a:lnTo>
                  <a:pt x="168" y="1"/>
                </a:lnTo>
                <a:lnTo>
                  <a:pt x="168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6515100" y="4394200"/>
            <a:ext cx="538163" cy="1379538"/>
          </a:xfrm>
          <a:custGeom>
            <a:avLst/>
            <a:gdLst>
              <a:gd name="T0" fmla="*/ 171 w 339"/>
              <a:gd name="T1" fmla="*/ 4 h 869"/>
              <a:gd name="T2" fmla="*/ 179 w 339"/>
              <a:gd name="T3" fmla="*/ 19 h 869"/>
              <a:gd name="T4" fmla="*/ 192 w 339"/>
              <a:gd name="T5" fmla="*/ 43 h 869"/>
              <a:gd name="T6" fmla="*/ 209 w 339"/>
              <a:gd name="T7" fmla="*/ 75 h 869"/>
              <a:gd name="T8" fmla="*/ 229 w 339"/>
              <a:gd name="T9" fmla="*/ 113 h 869"/>
              <a:gd name="T10" fmla="*/ 252 w 339"/>
              <a:gd name="T11" fmla="*/ 155 h 869"/>
              <a:gd name="T12" fmla="*/ 275 w 339"/>
              <a:gd name="T13" fmla="*/ 198 h 869"/>
              <a:gd name="T14" fmla="*/ 299 w 339"/>
              <a:gd name="T15" fmla="*/ 242 h 869"/>
              <a:gd name="T16" fmla="*/ 321 w 339"/>
              <a:gd name="T17" fmla="*/ 284 h 869"/>
              <a:gd name="T18" fmla="*/ 336 w 339"/>
              <a:gd name="T19" fmla="*/ 315 h 869"/>
              <a:gd name="T20" fmla="*/ 283 w 339"/>
              <a:gd name="T21" fmla="*/ 315 h 869"/>
              <a:gd name="T22" fmla="*/ 253 w 339"/>
              <a:gd name="T23" fmla="*/ 320 h 869"/>
              <a:gd name="T24" fmla="*/ 253 w 339"/>
              <a:gd name="T25" fmla="*/ 349 h 869"/>
              <a:gd name="T26" fmla="*/ 253 w 339"/>
              <a:gd name="T27" fmla="*/ 385 h 869"/>
              <a:gd name="T28" fmla="*/ 253 w 339"/>
              <a:gd name="T29" fmla="*/ 427 h 869"/>
              <a:gd name="T30" fmla="*/ 253 w 339"/>
              <a:gd name="T31" fmla="*/ 472 h 869"/>
              <a:gd name="T32" fmla="*/ 253 w 339"/>
              <a:gd name="T33" fmla="*/ 521 h 869"/>
              <a:gd name="T34" fmla="*/ 253 w 339"/>
              <a:gd name="T35" fmla="*/ 571 h 869"/>
              <a:gd name="T36" fmla="*/ 253 w 339"/>
              <a:gd name="T37" fmla="*/ 621 h 869"/>
              <a:gd name="T38" fmla="*/ 253 w 339"/>
              <a:gd name="T39" fmla="*/ 670 h 869"/>
              <a:gd name="T40" fmla="*/ 253 w 339"/>
              <a:gd name="T41" fmla="*/ 716 h 869"/>
              <a:gd name="T42" fmla="*/ 253 w 339"/>
              <a:gd name="T43" fmla="*/ 759 h 869"/>
              <a:gd name="T44" fmla="*/ 253 w 339"/>
              <a:gd name="T45" fmla="*/ 796 h 869"/>
              <a:gd name="T46" fmla="*/ 253 w 339"/>
              <a:gd name="T47" fmla="*/ 827 h 869"/>
              <a:gd name="T48" fmla="*/ 253 w 339"/>
              <a:gd name="T49" fmla="*/ 850 h 869"/>
              <a:gd name="T50" fmla="*/ 253 w 339"/>
              <a:gd name="T51" fmla="*/ 864 h 869"/>
              <a:gd name="T52" fmla="*/ 249 w 339"/>
              <a:gd name="T53" fmla="*/ 868 h 869"/>
              <a:gd name="T54" fmla="*/ 213 w 339"/>
              <a:gd name="T55" fmla="*/ 868 h 869"/>
              <a:gd name="T56" fmla="*/ 157 w 339"/>
              <a:gd name="T57" fmla="*/ 868 h 869"/>
              <a:gd name="T58" fmla="*/ 106 w 339"/>
              <a:gd name="T59" fmla="*/ 868 h 869"/>
              <a:gd name="T60" fmla="*/ 84 w 339"/>
              <a:gd name="T61" fmla="*/ 868 h 869"/>
              <a:gd name="T62" fmla="*/ 84 w 339"/>
              <a:gd name="T63" fmla="*/ 860 h 869"/>
              <a:gd name="T64" fmla="*/ 84 w 339"/>
              <a:gd name="T65" fmla="*/ 842 h 869"/>
              <a:gd name="T66" fmla="*/ 84 w 339"/>
              <a:gd name="T67" fmla="*/ 816 h 869"/>
              <a:gd name="T68" fmla="*/ 84 w 339"/>
              <a:gd name="T69" fmla="*/ 782 h 869"/>
              <a:gd name="T70" fmla="*/ 84 w 339"/>
              <a:gd name="T71" fmla="*/ 742 h 869"/>
              <a:gd name="T72" fmla="*/ 84 w 339"/>
              <a:gd name="T73" fmla="*/ 698 h 869"/>
              <a:gd name="T74" fmla="*/ 84 w 339"/>
              <a:gd name="T75" fmla="*/ 650 h 869"/>
              <a:gd name="T76" fmla="*/ 84 w 339"/>
              <a:gd name="T77" fmla="*/ 601 h 869"/>
              <a:gd name="T78" fmla="*/ 84 w 339"/>
              <a:gd name="T79" fmla="*/ 551 h 869"/>
              <a:gd name="T80" fmla="*/ 84 w 339"/>
              <a:gd name="T81" fmla="*/ 501 h 869"/>
              <a:gd name="T82" fmla="*/ 84 w 339"/>
              <a:gd name="T83" fmla="*/ 454 h 869"/>
              <a:gd name="T84" fmla="*/ 84 w 339"/>
              <a:gd name="T85" fmla="*/ 410 h 869"/>
              <a:gd name="T86" fmla="*/ 84 w 339"/>
              <a:gd name="T87" fmla="*/ 370 h 869"/>
              <a:gd name="T88" fmla="*/ 84 w 339"/>
              <a:gd name="T89" fmla="*/ 337 h 869"/>
              <a:gd name="T90" fmla="*/ 82 w 339"/>
              <a:gd name="T91" fmla="*/ 315 h 869"/>
              <a:gd name="T92" fmla="*/ 29 w 339"/>
              <a:gd name="T93" fmla="*/ 315 h 869"/>
              <a:gd name="T94" fmla="*/ 4 w 339"/>
              <a:gd name="T95" fmla="*/ 308 h 869"/>
              <a:gd name="T96" fmla="*/ 25 w 339"/>
              <a:gd name="T97" fmla="*/ 267 h 869"/>
              <a:gd name="T98" fmla="*/ 48 w 339"/>
              <a:gd name="T99" fmla="*/ 224 h 869"/>
              <a:gd name="T100" fmla="*/ 71 w 339"/>
              <a:gd name="T101" fmla="*/ 181 h 869"/>
              <a:gd name="T102" fmla="*/ 95 w 339"/>
              <a:gd name="T103" fmla="*/ 138 h 869"/>
              <a:gd name="T104" fmla="*/ 116 w 339"/>
              <a:gd name="T105" fmla="*/ 97 h 869"/>
              <a:gd name="T106" fmla="*/ 135 w 339"/>
              <a:gd name="T107" fmla="*/ 61 h 869"/>
              <a:gd name="T108" fmla="*/ 151 w 339"/>
              <a:gd name="T109" fmla="*/ 32 h 869"/>
              <a:gd name="T110" fmla="*/ 162 w 339"/>
              <a:gd name="T111" fmla="*/ 11 h 869"/>
              <a:gd name="T112" fmla="*/ 168 w 339"/>
              <a:gd name="T113" fmla="*/ 1 h 86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39"/>
              <a:gd name="T172" fmla="*/ 0 h 869"/>
              <a:gd name="T173" fmla="*/ 339 w 339"/>
              <a:gd name="T174" fmla="*/ 869 h 86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39" h="869">
                <a:moveTo>
                  <a:pt x="168" y="0"/>
                </a:moveTo>
                <a:lnTo>
                  <a:pt x="169" y="0"/>
                </a:lnTo>
                <a:lnTo>
                  <a:pt x="169" y="1"/>
                </a:lnTo>
                <a:lnTo>
                  <a:pt x="170" y="2"/>
                </a:lnTo>
                <a:lnTo>
                  <a:pt x="171" y="4"/>
                </a:lnTo>
                <a:lnTo>
                  <a:pt x="172" y="6"/>
                </a:lnTo>
                <a:lnTo>
                  <a:pt x="173" y="8"/>
                </a:lnTo>
                <a:lnTo>
                  <a:pt x="175" y="11"/>
                </a:lnTo>
                <a:lnTo>
                  <a:pt x="177" y="15"/>
                </a:lnTo>
                <a:lnTo>
                  <a:pt x="179" y="19"/>
                </a:lnTo>
                <a:lnTo>
                  <a:pt x="181" y="23"/>
                </a:lnTo>
                <a:lnTo>
                  <a:pt x="183" y="27"/>
                </a:lnTo>
                <a:lnTo>
                  <a:pt x="186" y="32"/>
                </a:lnTo>
                <a:lnTo>
                  <a:pt x="189" y="38"/>
                </a:lnTo>
                <a:lnTo>
                  <a:pt x="192" y="43"/>
                </a:lnTo>
                <a:lnTo>
                  <a:pt x="195" y="49"/>
                </a:lnTo>
                <a:lnTo>
                  <a:pt x="198" y="55"/>
                </a:lnTo>
                <a:lnTo>
                  <a:pt x="202" y="61"/>
                </a:lnTo>
                <a:lnTo>
                  <a:pt x="205" y="68"/>
                </a:lnTo>
                <a:lnTo>
                  <a:pt x="209" y="75"/>
                </a:lnTo>
                <a:lnTo>
                  <a:pt x="213" y="82"/>
                </a:lnTo>
                <a:lnTo>
                  <a:pt x="217" y="90"/>
                </a:lnTo>
                <a:lnTo>
                  <a:pt x="221" y="97"/>
                </a:lnTo>
                <a:lnTo>
                  <a:pt x="225" y="105"/>
                </a:lnTo>
                <a:lnTo>
                  <a:pt x="229" y="113"/>
                </a:lnTo>
                <a:lnTo>
                  <a:pt x="234" y="121"/>
                </a:lnTo>
                <a:lnTo>
                  <a:pt x="238" y="129"/>
                </a:lnTo>
                <a:lnTo>
                  <a:pt x="242" y="138"/>
                </a:lnTo>
                <a:lnTo>
                  <a:pt x="247" y="146"/>
                </a:lnTo>
                <a:lnTo>
                  <a:pt x="252" y="155"/>
                </a:lnTo>
                <a:lnTo>
                  <a:pt x="256" y="163"/>
                </a:lnTo>
                <a:lnTo>
                  <a:pt x="261" y="172"/>
                </a:lnTo>
                <a:lnTo>
                  <a:pt x="266" y="181"/>
                </a:lnTo>
                <a:lnTo>
                  <a:pt x="270" y="189"/>
                </a:lnTo>
                <a:lnTo>
                  <a:pt x="275" y="198"/>
                </a:lnTo>
                <a:lnTo>
                  <a:pt x="280" y="207"/>
                </a:lnTo>
                <a:lnTo>
                  <a:pt x="284" y="216"/>
                </a:lnTo>
                <a:lnTo>
                  <a:pt x="289" y="224"/>
                </a:lnTo>
                <a:lnTo>
                  <a:pt x="294" y="233"/>
                </a:lnTo>
                <a:lnTo>
                  <a:pt x="299" y="242"/>
                </a:lnTo>
                <a:lnTo>
                  <a:pt x="303" y="250"/>
                </a:lnTo>
                <a:lnTo>
                  <a:pt x="308" y="259"/>
                </a:lnTo>
                <a:lnTo>
                  <a:pt x="312" y="267"/>
                </a:lnTo>
                <a:lnTo>
                  <a:pt x="317" y="276"/>
                </a:lnTo>
                <a:lnTo>
                  <a:pt x="321" y="284"/>
                </a:lnTo>
                <a:lnTo>
                  <a:pt x="325" y="292"/>
                </a:lnTo>
                <a:lnTo>
                  <a:pt x="330" y="300"/>
                </a:lnTo>
                <a:lnTo>
                  <a:pt x="334" y="308"/>
                </a:lnTo>
                <a:lnTo>
                  <a:pt x="338" y="315"/>
                </a:lnTo>
                <a:lnTo>
                  <a:pt x="336" y="315"/>
                </a:lnTo>
                <a:lnTo>
                  <a:pt x="329" y="315"/>
                </a:lnTo>
                <a:lnTo>
                  <a:pt x="320" y="315"/>
                </a:lnTo>
                <a:lnTo>
                  <a:pt x="308" y="315"/>
                </a:lnTo>
                <a:lnTo>
                  <a:pt x="295" y="315"/>
                </a:lnTo>
                <a:lnTo>
                  <a:pt x="283" y="315"/>
                </a:lnTo>
                <a:lnTo>
                  <a:pt x="271" y="315"/>
                </a:lnTo>
                <a:lnTo>
                  <a:pt x="262" y="315"/>
                </a:lnTo>
                <a:lnTo>
                  <a:pt x="255" y="315"/>
                </a:lnTo>
                <a:lnTo>
                  <a:pt x="253" y="315"/>
                </a:lnTo>
                <a:lnTo>
                  <a:pt x="253" y="320"/>
                </a:lnTo>
                <a:lnTo>
                  <a:pt x="253" y="325"/>
                </a:lnTo>
                <a:lnTo>
                  <a:pt x="253" y="331"/>
                </a:lnTo>
                <a:lnTo>
                  <a:pt x="253" y="337"/>
                </a:lnTo>
                <a:lnTo>
                  <a:pt x="253" y="343"/>
                </a:lnTo>
                <a:lnTo>
                  <a:pt x="253" y="349"/>
                </a:lnTo>
                <a:lnTo>
                  <a:pt x="253" y="356"/>
                </a:lnTo>
                <a:lnTo>
                  <a:pt x="253" y="363"/>
                </a:lnTo>
                <a:lnTo>
                  <a:pt x="253" y="370"/>
                </a:lnTo>
                <a:lnTo>
                  <a:pt x="253" y="377"/>
                </a:lnTo>
                <a:lnTo>
                  <a:pt x="253" y="385"/>
                </a:lnTo>
                <a:lnTo>
                  <a:pt x="253" y="393"/>
                </a:lnTo>
                <a:lnTo>
                  <a:pt x="253" y="401"/>
                </a:lnTo>
                <a:lnTo>
                  <a:pt x="253" y="410"/>
                </a:lnTo>
                <a:lnTo>
                  <a:pt x="253" y="418"/>
                </a:lnTo>
                <a:lnTo>
                  <a:pt x="253" y="427"/>
                </a:lnTo>
                <a:lnTo>
                  <a:pt x="253" y="436"/>
                </a:lnTo>
                <a:lnTo>
                  <a:pt x="253" y="445"/>
                </a:lnTo>
                <a:lnTo>
                  <a:pt x="253" y="454"/>
                </a:lnTo>
                <a:lnTo>
                  <a:pt x="253" y="463"/>
                </a:lnTo>
                <a:lnTo>
                  <a:pt x="253" y="472"/>
                </a:lnTo>
                <a:lnTo>
                  <a:pt x="253" y="482"/>
                </a:lnTo>
                <a:lnTo>
                  <a:pt x="253" y="491"/>
                </a:lnTo>
                <a:lnTo>
                  <a:pt x="253" y="501"/>
                </a:lnTo>
                <a:lnTo>
                  <a:pt x="253" y="511"/>
                </a:lnTo>
                <a:lnTo>
                  <a:pt x="253" y="521"/>
                </a:lnTo>
                <a:lnTo>
                  <a:pt x="253" y="531"/>
                </a:lnTo>
                <a:lnTo>
                  <a:pt x="253" y="541"/>
                </a:lnTo>
                <a:lnTo>
                  <a:pt x="253" y="551"/>
                </a:lnTo>
                <a:lnTo>
                  <a:pt x="253" y="561"/>
                </a:lnTo>
                <a:lnTo>
                  <a:pt x="253" y="571"/>
                </a:lnTo>
                <a:lnTo>
                  <a:pt x="253" y="581"/>
                </a:lnTo>
                <a:lnTo>
                  <a:pt x="253" y="591"/>
                </a:lnTo>
                <a:lnTo>
                  <a:pt x="253" y="601"/>
                </a:lnTo>
                <a:lnTo>
                  <a:pt x="253" y="611"/>
                </a:lnTo>
                <a:lnTo>
                  <a:pt x="253" y="621"/>
                </a:lnTo>
                <a:lnTo>
                  <a:pt x="253" y="631"/>
                </a:lnTo>
                <a:lnTo>
                  <a:pt x="253" y="641"/>
                </a:lnTo>
                <a:lnTo>
                  <a:pt x="253" y="650"/>
                </a:lnTo>
                <a:lnTo>
                  <a:pt x="253" y="660"/>
                </a:lnTo>
                <a:lnTo>
                  <a:pt x="253" y="670"/>
                </a:lnTo>
                <a:lnTo>
                  <a:pt x="253" y="679"/>
                </a:lnTo>
                <a:lnTo>
                  <a:pt x="253" y="689"/>
                </a:lnTo>
                <a:lnTo>
                  <a:pt x="253" y="698"/>
                </a:lnTo>
                <a:lnTo>
                  <a:pt x="253" y="707"/>
                </a:lnTo>
                <a:lnTo>
                  <a:pt x="253" y="716"/>
                </a:lnTo>
                <a:lnTo>
                  <a:pt x="253" y="725"/>
                </a:lnTo>
                <a:lnTo>
                  <a:pt x="253" y="734"/>
                </a:lnTo>
                <a:lnTo>
                  <a:pt x="253" y="742"/>
                </a:lnTo>
                <a:lnTo>
                  <a:pt x="253" y="751"/>
                </a:lnTo>
                <a:lnTo>
                  <a:pt x="253" y="759"/>
                </a:lnTo>
                <a:lnTo>
                  <a:pt x="253" y="767"/>
                </a:lnTo>
                <a:lnTo>
                  <a:pt x="253" y="774"/>
                </a:lnTo>
                <a:lnTo>
                  <a:pt x="253" y="782"/>
                </a:lnTo>
                <a:lnTo>
                  <a:pt x="253" y="789"/>
                </a:lnTo>
                <a:lnTo>
                  <a:pt x="253" y="796"/>
                </a:lnTo>
                <a:lnTo>
                  <a:pt x="253" y="803"/>
                </a:lnTo>
                <a:lnTo>
                  <a:pt x="253" y="809"/>
                </a:lnTo>
                <a:lnTo>
                  <a:pt x="253" y="816"/>
                </a:lnTo>
                <a:lnTo>
                  <a:pt x="253" y="821"/>
                </a:lnTo>
                <a:lnTo>
                  <a:pt x="253" y="827"/>
                </a:lnTo>
                <a:lnTo>
                  <a:pt x="253" y="832"/>
                </a:lnTo>
                <a:lnTo>
                  <a:pt x="253" y="837"/>
                </a:lnTo>
                <a:lnTo>
                  <a:pt x="253" y="842"/>
                </a:lnTo>
                <a:lnTo>
                  <a:pt x="253" y="846"/>
                </a:lnTo>
                <a:lnTo>
                  <a:pt x="253" y="850"/>
                </a:lnTo>
                <a:lnTo>
                  <a:pt x="253" y="854"/>
                </a:lnTo>
                <a:lnTo>
                  <a:pt x="253" y="857"/>
                </a:lnTo>
                <a:lnTo>
                  <a:pt x="253" y="860"/>
                </a:lnTo>
                <a:lnTo>
                  <a:pt x="253" y="862"/>
                </a:lnTo>
                <a:lnTo>
                  <a:pt x="253" y="864"/>
                </a:lnTo>
                <a:lnTo>
                  <a:pt x="253" y="865"/>
                </a:lnTo>
                <a:lnTo>
                  <a:pt x="253" y="867"/>
                </a:lnTo>
                <a:lnTo>
                  <a:pt x="253" y="868"/>
                </a:lnTo>
                <a:lnTo>
                  <a:pt x="252" y="868"/>
                </a:lnTo>
                <a:lnTo>
                  <a:pt x="249" y="868"/>
                </a:lnTo>
                <a:lnTo>
                  <a:pt x="244" y="868"/>
                </a:lnTo>
                <a:lnTo>
                  <a:pt x="238" y="868"/>
                </a:lnTo>
                <a:lnTo>
                  <a:pt x="231" y="868"/>
                </a:lnTo>
                <a:lnTo>
                  <a:pt x="222" y="867"/>
                </a:lnTo>
                <a:lnTo>
                  <a:pt x="213" y="868"/>
                </a:lnTo>
                <a:lnTo>
                  <a:pt x="202" y="868"/>
                </a:lnTo>
                <a:lnTo>
                  <a:pt x="191" y="868"/>
                </a:lnTo>
                <a:lnTo>
                  <a:pt x="180" y="868"/>
                </a:lnTo>
                <a:lnTo>
                  <a:pt x="168" y="868"/>
                </a:lnTo>
                <a:lnTo>
                  <a:pt x="157" y="868"/>
                </a:lnTo>
                <a:lnTo>
                  <a:pt x="146" y="868"/>
                </a:lnTo>
                <a:lnTo>
                  <a:pt x="135" y="868"/>
                </a:lnTo>
                <a:lnTo>
                  <a:pt x="124" y="868"/>
                </a:lnTo>
                <a:lnTo>
                  <a:pt x="115" y="868"/>
                </a:lnTo>
                <a:lnTo>
                  <a:pt x="106" y="868"/>
                </a:lnTo>
                <a:lnTo>
                  <a:pt x="99" y="868"/>
                </a:lnTo>
                <a:lnTo>
                  <a:pt x="93" y="867"/>
                </a:lnTo>
                <a:lnTo>
                  <a:pt x="88" y="868"/>
                </a:lnTo>
                <a:lnTo>
                  <a:pt x="85" y="868"/>
                </a:lnTo>
                <a:lnTo>
                  <a:pt x="84" y="868"/>
                </a:lnTo>
                <a:lnTo>
                  <a:pt x="84" y="867"/>
                </a:lnTo>
                <a:lnTo>
                  <a:pt x="84" y="865"/>
                </a:lnTo>
                <a:lnTo>
                  <a:pt x="84" y="864"/>
                </a:lnTo>
                <a:lnTo>
                  <a:pt x="84" y="862"/>
                </a:lnTo>
                <a:lnTo>
                  <a:pt x="84" y="860"/>
                </a:lnTo>
                <a:lnTo>
                  <a:pt x="84" y="857"/>
                </a:lnTo>
                <a:lnTo>
                  <a:pt x="84" y="854"/>
                </a:lnTo>
                <a:lnTo>
                  <a:pt x="84" y="850"/>
                </a:lnTo>
                <a:lnTo>
                  <a:pt x="84" y="846"/>
                </a:lnTo>
                <a:lnTo>
                  <a:pt x="84" y="842"/>
                </a:lnTo>
                <a:lnTo>
                  <a:pt x="84" y="837"/>
                </a:lnTo>
                <a:lnTo>
                  <a:pt x="84" y="832"/>
                </a:lnTo>
                <a:lnTo>
                  <a:pt x="84" y="827"/>
                </a:lnTo>
                <a:lnTo>
                  <a:pt x="84" y="821"/>
                </a:lnTo>
                <a:lnTo>
                  <a:pt x="84" y="816"/>
                </a:lnTo>
                <a:lnTo>
                  <a:pt x="84" y="809"/>
                </a:lnTo>
                <a:lnTo>
                  <a:pt x="84" y="803"/>
                </a:lnTo>
                <a:lnTo>
                  <a:pt x="84" y="796"/>
                </a:lnTo>
                <a:lnTo>
                  <a:pt x="84" y="789"/>
                </a:lnTo>
                <a:lnTo>
                  <a:pt x="84" y="782"/>
                </a:lnTo>
                <a:lnTo>
                  <a:pt x="84" y="774"/>
                </a:lnTo>
                <a:lnTo>
                  <a:pt x="84" y="767"/>
                </a:lnTo>
                <a:lnTo>
                  <a:pt x="84" y="759"/>
                </a:lnTo>
                <a:lnTo>
                  <a:pt x="84" y="751"/>
                </a:lnTo>
                <a:lnTo>
                  <a:pt x="84" y="742"/>
                </a:lnTo>
                <a:lnTo>
                  <a:pt x="84" y="734"/>
                </a:lnTo>
                <a:lnTo>
                  <a:pt x="84" y="725"/>
                </a:lnTo>
                <a:lnTo>
                  <a:pt x="84" y="716"/>
                </a:lnTo>
                <a:lnTo>
                  <a:pt x="84" y="707"/>
                </a:lnTo>
                <a:lnTo>
                  <a:pt x="84" y="698"/>
                </a:lnTo>
                <a:lnTo>
                  <a:pt x="84" y="689"/>
                </a:lnTo>
                <a:lnTo>
                  <a:pt x="84" y="679"/>
                </a:lnTo>
                <a:lnTo>
                  <a:pt x="84" y="670"/>
                </a:lnTo>
                <a:lnTo>
                  <a:pt x="84" y="660"/>
                </a:lnTo>
                <a:lnTo>
                  <a:pt x="84" y="650"/>
                </a:lnTo>
                <a:lnTo>
                  <a:pt x="84" y="641"/>
                </a:lnTo>
                <a:lnTo>
                  <a:pt x="84" y="631"/>
                </a:lnTo>
                <a:lnTo>
                  <a:pt x="84" y="621"/>
                </a:lnTo>
                <a:lnTo>
                  <a:pt x="84" y="611"/>
                </a:lnTo>
                <a:lnTo>
                  <a:pt x="84" y="601"/>
                </a:lnTo>
                <a:lnTo>
                  <a:pt x="84" y="591"/>
                </a:lnTo>
                <a:lnTo>
                  <a:pt x="84" y="581"/>
                </a:lnTo>
                <a:lnTo>
                  <a:pt x="84" y="571"/>
                </a:lnTo>
                <a:lnTo>
                  <a:pt x="84" y="561"/>
                </a:lnTo>
                <a:lnTo>
                  <a:pt x="84" y="551"/>
                </a:lnTo>
                <a:lnTo>
                  <a:pt x="84" y="541"/>
                </a:lnTo>
                <a:lnTo>
                  <a:pt x="84" y="531"/>
                </a:lnTo>
                <a:lnTo>
                  <a:pt x="84" y="521"/>
                </a:lnTo>
                <a:lnTo>
                  <a:pt x="84" y="511"/>
                </a:lnTo>
                <a:lnTo>
                  <a:pt x="84" y="501"/>
                </a:lnTo>
                <a:lnTo>
                  <a:pt x="84" y="491"/>
                </a:lnTo>
                <a:lnTo>
                  <a:pt x="84" y="482"/>
                </a:lnTo>
                <a:lnTo>
                  <a:pt x="84" y="472"/>
                </a:lnTo>
                <a:lnTo>
                  <a:pt x="84" y="463"/>
                </a:lnTo>
                <a:lnTo>
                  <a:pt x="84" y="454"/>
                </a:lnTo>
                <a:lnTo>
                  <a:pt x="84" y="445"/>
                </a:lnTo>
                <a:lnTo>
                  <a:pt x="84" y="436"/>
                </a:lnTo>
                <a:lnTo>
                  <a:pt x="84" y="427"/>
                </a:lnTo>
                <a:lnTo>
                  <a:pt x="84" y="418"/>
                </a:lnTo>
                <a:lnTo>
                  <a:pt x="84" y="410"/>
                </a:lnTo>
                <a:lnTo>
                  <a:pt x="84" y="401"/>
                </a:lnTo>
                <a:lnTo>
                  <a:pt x="84" y="393"/>
                </a:lnTo>
                <a:lnTo>
                  <a:pt x="84" y="385"/>
                </a:lnTo>
                <a:lnTo>
                  <a:pt x="84" y="377"/>
                </a:lnTo>
                <a:lnTo>
                  <a:pt x="84" y="370"/>
                </a:lnTo>
                <a:lnTo>
                  <a:pt x="84" y="363"/>
                </a:lnTo>
                <a:lnTo>
                  <a:pt x="84" y="356"/>
                </a:lnTo>
                <a:lnTo>
                  <a:pt x="84" y="349"/>
                </a:lnTo>
                <a:lnTo>
                  <a:pt x="84" y="343"/>
                </a:lnTo>
                <a:lnTo>
                  <a:pt x="84" y="337"/>
                </a:lnTo>
                <a:lnTo>
                  <a:pt x="84" y="331"/>
                </a:lnTo>
                <a:lnTo>
                  <a:pt x="84" y="325"/>
                </a:lnTo>
                <a:lnTo>
                  <a:pt x="84" y="320"/>
                </a:lnTo>
                <a:lnTo>
                  <a:pt x="84" y="315"/>
                </a:lnTo>
                <a:lnTo>
                  <a:pt x="82" y="315"/>
                </a:lnTo>
                <a:lnTo>
                  <a:pt x="75" y="315"/>
                </a:lnTo>
                <a:lnTo>
                  <a:pt x="66" y="315"/>
                </a:lnTo>
                <a:lnTo>
                  <a:pt x="54" y="315"/>
                </a:lnTo>
                <a:lnTo>
                  <a:pt x="42" y="315"/>
                </a:lnTo>
                <a:lnTo>
                  <a:pt x="29" y="315"/>
                </a:lnTo>
                <a:lnTo>
                  <a:pt x="18" y="315"/>
                </a:lnTo>
                <a:lnTo>
                  <a:pt x="8" y="315"/>
                </a:lnTo>
                <a:lnTo>
                  <a:pt x="2" y="315"/>
                </a:lnTo>
                <a:lnTo>
                  <a:pt x="0" y="315"/>
                </a:lnTo>
                <a:lnTo>
                  <a:pt x="4" y="308"/>
                </a:lnTo>
                <a:lnTo>
                  <a:pt x="8" y="300"/>
                </a:lnTo>
                <a:lnTo>
                  <a:pt x="12" y="292"/>
                </a:lnTo>
                <a:lnTo>
                  <a:pt x="16" y="284"/>
                </a:lnTo>
                <a:lnTo>
                  <a:pt x="21" y="276"/>
                </a:lnTo>
                <a:lnTo>
                  <a:pt x="25" y="267"/>
                </a:lnTo>
                <a:lnTo>
                  <a:pt x="29" y="259"/>
                </a:lnTo>
                <a:lnTo>
                  <a:pt x="34" y="250"/>
                </a:lnTo>
                <a:lnTo>
                  <a:pt x="39" y="242"/>
                </a:lnTo>
                <a:lnTo>
                  <a:pt x="43" y="233"/>
                </a:lnTo>
                <a:lnTo>
                  <a:pt x="48" y="224"/>
                </a:lnTo>
                <a:lnTo>
                  <a:pt x="53" y="216"/>
                </a:lnTo>
                <a:lnTo>
                  <a:pt x="57" y="207"/>
                </a:lnTo>
                <a:lnTo>
                  <a:pt x="62" y="198"/>
                </a:lnTo>
                <a:lnTo>
                  <a:pt x="67" y="189"/>
                </a:lnTo>
                <a:lnTo>
                  <a:pt x="71" y="181"/>
                </a:lnTo>
                <a:lnTo>
                  <a:pt x="76" y="172"/>
                </a:lnTo>
                <a:lnTo>
                  <a:pt x="81" y="163"/>
                </a:lnTo>
                <a:lnTo>
                  <a:pt x="85" y="155"/>
                </a:lnTo>
                <a:lnTo>
                  <a:pt x="90" y="146"/>
                </a:lnTo>
                <a:lnTo>
                  <a:pt x="95" y="138"/>
                </a:lnTo>
                <a:lnTo>
                  <a:pt x="99" y="129"/>
                </a:lnTo>
                <a:lnTo>
                  <a:pt x="103" y="121"/>
                </a:lnTo>
                <a:lnTo>
                  <a:pt x="108" y="113"/>
                </a:lnTo>
                <a:lnTo>
                  <a:pt x="112" y="105"/>
                </a:lnTo>
                <a:lnTo>
                  <a:pt x="116" y="97"/>
                </a:lnTo>
                <a:lnTo>
                  <a:pt x="120" y="90"/>
                </a:lnTo>
                <a:lnTo>
                  <a:pt x="124" y="82"/>
                </a:lnTo>
                <a:lnTo>
                  <a:pt x="128" y="75"/>
                </a:lnTo>
                <a:lnTo>
                  <a:pt x="132" y="68"/>
                </a:lnTo>
                <a:lnTo>
                  <a:pt x="135" y="61"/>
                </a:lnTo>
                <a:lnTo>
                  <a:pt x="139" y="55"/>
                </a:lnTo>
                <a:lnTo>
                  <a:pt x="142" y="49"/>
                </a:lnTo>
                <a:lnTo>
                  <a:pt x="145" y="43"/>
                </a:lnTo>
                <a:lnTo>
                  <a:pt x="148" y="38"/>
                </a:lnTo>
                <a:lnTo>
                  <a:pt x="151" y="32"/>
                </a:lnTo>
                <a:lnTo>
                  <a:pt x="154" y="27"/>
                </a:lnTo>
                <a:lnTo>
                  <a:pt x="156" y="23"/>
                </a:lnTo>
                <a:lnTo>
                  <a:pt x="158" y="19"/>
                </a:lnTo>
                <a:lnTo>
                  <a:pt x="160" y="15"/>
                </a:lnTo>
                <a:lnTo>
                  <a:pt x="162" y="11"/>
                </a:lnTo>
                <a:lnTo>
                  <a:pt x="164" y="8"/>
                </a:lnTo>
                <a:lnTo>
                  <a:pt x="165" y="6"/>
                </a:lnTo>
                <a:lnTo>
                  <a:pt x="166" y="4"/>
                </a:lnTo>
                <a:lnTo>
                  <a:pt x="167" y="2"/>
                </a:lnTo>
                <a:lnTo>
                  <a:pt x="168" y="1"/>
                </a:lnTo>
                <a:lnTo>
                  <a:pt x="168" y="0"/>
                </a:lnTo>
              </a:path>
            </a:pathLst>
          </a:custGeom>
          <a:noFill/>
          <a:ln w="12700" cap="rnd">
            <a:solidFill>
              <a:srgbClr val="80008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4857750" y="5772150"/>
            <a:ext cx="4114800" cy="630238"/>
          </a:xfrm>
          <a:custGeom>
            <a:avLst/>
            <a:gdLst>
              <a:gd name="T0" fmla="*/ 0 w 2592"/>
              <a:gd name="T1" fmla="*/ 0 h 397"/>
              <a:gd name="T2" fmla="*/ 2591 w 2592"/>
              <a:gd name="T3" fmla="*/ 0 h 397"/>
              <a:gd name="T4" fmla="*/ 2591 w 2592"/>
              <a:gd name="T5" fmla="*/ 396 h 397"/>
              <a:gd name="T6" fmla="*/ 0 w 2592"/>
              <a:gd name="T7" fmla="*/ 396 h 397"/>
              <a:gd name="T8" fmla="*/ 0 w 2592"/>
              <a:gd name="T9" fmla="*/ 0 h 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2"/>
              <a:gd name="T16" fmla="*/ 0 h 397"/>
              <a:gd name="T17" fmla="*/ 2592 w 2592"/>
              <a:gd name="T18" fmla="*/ 397 h 3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2" h="397">
                <a:moveTo>
                  <a:pt x="0" y="0"/>
                </a:moveTo>
                <a:lnTo>
                  <a:pt x="2591" y="0"/>
                </a:lnTo>
                <a:lnTo>
                  <a:pt x="2591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724400" y="5899150"/>
            <a:ext cx="4826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Empty brisket (lacks finish)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3" y="258763"/>
            <a:ext cx="8732837" cy="735012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Degree of Finish</a:t>
            </a: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>
          <a:blip r:embed="rId3" cstate="print"/>
          <a:srcRect r="75009" b="72130"/>
          <a:stretch>
            <a:fillRect/>
          </a:stretch>
        </p:blipFill>
        <p:spPr bwMode="auto">
          <a:xfrm>
            <a:off x="168275" y="2289175"/>
            <a:ext cx="46323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Freeform 4"/>
          <p:cNvSpPr>
            <a:spLocks/>
          </p:cNvSpPr>
          <p:nvPr/>
        </p:nvSpPr>
        <p:spPr bwMode="auto">
          <a:xfrm>
            <a:off x="2057400" y="3949700"/>
            <a:ext cx="538163" cy="2173288"/>
          </a:xfrm>
          <a:custGeom>
            <a:avLst/>
            <a:gdLst>
              <a:gd name="T0" fmla="*/ 171 w 339"/>
              <a:gd name="T1" fmla="*/ 6 h 1369"/>
              <a:gd name="T2" fmla="*/ 179 w 339"/>
              <a:gd name="T3" fmla="*/ 28 h 1369"/>
              <a:gd name="T4" fmla="*/ 191 w 339"/>
              <a:gd name="T5" fmla="*/ 64 h 1369"/>
              <a:gd name="T6" fmla="*/ 207 w 339"/>
              <a:gd name="T7" fmla="*/ 111 h 1369"/>
              <a:gd name="T8" fmla="*/ 225 w 339"/>
              <a:gd name="T9" fmla="*/ 166 h 1369"/>
              <a:gd name="T10" fmla="*/ 246 w 339"/>
              <a:gd name="T11" fmla="*/ 227 h 1369"/>
              <a:gd name="T12" fmla="*/ 268 w 339"/>
              <a:gd name="T13" fmla="*/ 292 h 1369"/>
              <a:gd name="T14" fmla="*/ 291 w 339"/>
              <a:gd name="T15" fmla="*/ 357 h 1369"/>
              <a:gd name="T16" fmla="*/ 312 w 339"/>
              <a:gd name="T17" fmla="*/ 421 h 1369"/>
              <a:gd name="T18" fmla="*/ 333 w 339"/>
              <a:gd name="T19" fmla="*/ 481 h 1369"/>
              <a:gd name="T20" fmla="*/ 296 w 339"/>
              <a:gd name="T21" fmla="*/ 497 h 1369"/>
              <a:gd name="T22" fmla="*/ 253 w 339"/>
              <a:gd name="T23" fmla="*/ 507 h 1369"/>
              <a:gd name="T24" fmla="*/ 253 w 339"/>
              <a:gd name="T25" fmla="*/ 547 h 1369"/>
              <a:gd name="T26" fmla="*/ 253 w 339"/>
              <a:gd name="T27" fmla="*/ 597 h 1369"/>
              <a:gd name="T28" fmla="*/ 253 w 339"/>
              <a:gd name="T29" fmla="*/ 653 h 1369"/>
              <a:gd name="T30" fmla="*/ 253 w 339"/>
              <a:gd name="T31" fmla="*/ 714 h 1369"/>
              <a:gd name="T32" fmla="*/ 253 w 339"/>
              <a:gd name="T33" fmla="*/ 780 h 1369"/>
              <a:gd name="T34" fmla="*/ 253 w 339"/>
              <a:gd name="T35" fmla="*/ 848 h 1369"/>
              <a:gd name="T36" fmla="*/ 253 w 339"/>
              <a:gd name="T37" fmla="*/ 918 h 1369"/>
              <a:gd name="T38" fmla="*/ 253 w 339"/>
              <a:gd name="T39" fmla="*/ 988 h 1369"/>
              <a:gd name="T40" fmla="*/ 253 w 339"/>
              <a:gd name="T41" fmla="*/ 1056 h 1369"/>
              <a:gd name="T42" fmla="*/ 253 w 339"/>
              <a:gd name="T43" fmla="*/ 1121 h 1369"/>
              <a:gd name="T44" fmla="*/ 253 w 339"/>
              <a:gd name="T45" fmla="*/ 1181 h 1369"/>
              <a:gd name="T46" fmla="*/ 253 w 339"/>
              <a:gd name="T47" fmla="*/ 1235 h 1369"/>
              <a:gd name="T48" fmla="*/ 253 w 339"/>
              <a:gd name="T49" fmla="*/ 1282 h 1369"/>
              <a:gd name="T50" fmla="*/ 253 w 339"/>
              <a:gd name="T51" fmla="*/ 1320 h 1369"/>
              <a:gd name="T52" fmla="*/ 253 w 339"/>
              <a:gd name="T53" fmla="*/ 1348 h 1369"/>
              <a:gd name="T54" fmla="*/ 253 w 339"/>
              <a:gd name="T55" fmla="*/ 1364 h 1369"/>
              <a:gd name="T56" fmla="*/ 239 w 339"/>
              <a:gd name="T57" fmla="*/ 1368 h 1369"/>
              <a:gd name="T58" fmla="*/ 169 w 339"/>
              <a:gd name="T59" fmla="*/ 1368 h 1369"/>
              <a:gd name="T60" fmla="*/ 99 w 339"/>
              <a:gd name="T61" fmla="*/ 1368 h 1369"/>
              <a:gd name="T62" fmla="*/ 84 w 339"/>
              <a:gd name="T63" fmla="*/ 1366 h 1369"/>
              <a:gd name="T64" fmla="*/ 84 w 339"/>
              <a:gd name="T65" fmla="*/ 1351 h 1369"/>
              <a:gd name="T66" fmla="*/ 84 w 339"/>
              <a:gd name="T67" fmla="*/ 1325 h 1369"/>
              <a:gd name="T68" fmla="*/ 85 w 339"/>
              <a:gd name="T69" fmla="*/ 1288 h 1369"/>
              <a:gd name="T70" fmla="*/ 84 w 339"/>
              <a:gd name="T71" fmla="*/ 1242 h 1369"/>
              <a:gd name="T72" fmla="*/ 85 w 339"/>
              <a:gd name="T73" fmla="*/ 1189 h 1369"/>
              <a:gd name="T74" fmla="*/ 84 w 339"/>
              <a:gd name="T75" fmla="*/ 1129 h 1369"/>
              <a:gd name="T76" fmla="*/ 84 w 339"/>
              <a:gd name="T77" fmla="*/ 1065 h 1369"/>
              <a:gd name="T78" fmla="*/ 84 w 339"/>
              <a:gd name="T79" fmla="*/ 998 h 1369"/>
              <a:gd name="T80" fmla="*/ 84 w 339"/>
              <a:gd name="T81" fmla="*/ 928 h 1369"/>
              <a:gd name="T82" fmla="*/ 85 w 339"/>
              <a:gd name="T83" fmla="*/ 858 h 1369"/>
              <a:gd name="T84" fmla="*/ 84 w 339"/>
              <a:gd name="T85" fmla="*/ 790 h 1369"/>
              <a:gd name="T86" fmla="*/ 84 w 339"/>
              <a:gd name="T87" fmla="*/ 723 h 1369"/>
              <a:gd name="T88" fmla="*/ 84 w 339"/>
              <a:gd name="T89" fmla="*/ 661 h 1369"/>
              <a:gd name="T90" fmla="*/ 84 w 339"/>
              <a:gd name="T91" fmla="*/ 604 h 1369"/>
              <a:gd name="T92" fmla="*/ 84 w 339"/>
              <a:gd name="T93" fmla="*/ 554 h 1369"/>
              <a:gd name="T94" fmla="*/ 84 w 339"/>
              <a:gd name="T95" fmla="*/ 512 h 1369"/>
              <a:gd name="T96" fmla="*/ 55 w 339"/>
              <a:gd name="T97" fmla="*/ 497 h 1369"/>
              <a:gd name="T98" fmla="*/ 3 w 339"/>
              <a:gd name="T99" fmla="*/ 489 h 1369"/>
              <a:gd name="T100" fmla="*/ 23 w 339"/>
              <a:gd name="T101" fmla="*/ 430 h 1369"/>
              <a:gd name="T102" fmla="*/ 44 w 339"/>
              <a:gd name="T103" fmla="*/ 366 h 1369"/>
              <a:gd name="T104" fmla="*/ 67 w 339"/>
              <a:gd name="T105" fmla="*/ 301 h 1369"/>
              <a:gd name="T106" fmla="*/ 89 w 339"/>
              <a:gd name="T107" fmla="*/ 236 h 1369"/>
              <a:gd name="T108" fmla="*/ 110 w 339"/>
              <a:gd name="T109" fmla="*/ 174 h 1369"/>
              <a:gd name="T110" fmla="*/ 129 w 339"/>
              <a:gd name="T111" fmla="*/ 118 h 1369"/>
              <a:gd name="T112" fmla="*/ 145 w 339"/>
              <a:gd name="T113" fmla="*/ 70 h 1369"/>
              <a:gd name="T114" fmla="*/ 158 w 339"/>
              <a:gd name="T115" fmla="*/ 33 h 1369"/>
              <a:gd name="T116" fmla="*/ 166 w 339"/>
              <a:gd name="T117" fmla="*/ 8 h 13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9"/>
              <a:gd name="T178" fmla="*/ 0 h 1369"/>
              <a:gd name="T179" fmla="*/ 339 w 339"/>
              <a:gd name="T180" fmla="*/ 1369 h 13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9" h="1369">
                <a:moveTo>
                  <a:pt x="169" y="0"/>
                </a:moveTo>
                <a:lnTo>
                  <a:pt x="169" y="0"/>
                </a:lnTo>
                <a:lnTo>
                  <a:pt x="169" y="1"/>
                </a:lnTo>
                <a:lnTo>
                  <a:pt x="170" y="1"/>
                </a:lnTo>
                <a:lnTo>
                  <a:pt x="170" y="3"/>
                </a:lnTo>
                <a:lnTo>
                  <a:pt x="170" y="4"/>
                </a:lnTo>
                <a:lnTo>
                  <a:pt x="171" y="6"/>
                </a:lnTo>
                <a:lnTo>
                  <a:pt x="172" y="8"/>
                </a:lnTo>
                <a:lnTo>
                  <a:pt x="173" y="11"/>
                </a:lnTo>
                <a:lnTo>
                  <a:pt x="174" y="14"/>
                </a:lnTo>
                <a:lnTo>
                  <a:pt x="175" y="17"/>
                </a:lnTo>
                <a:lnTo>
                  <a:pt x="176" y="21"/>
                </a:lnTo>
                <a:lnTo>
                  <a:pt x="177" y="24"/>
                </a:lnTo>
                <a:lnTo>
                  <a:pt x="179" y="28"/>
                </a:lnTo>
                <a:lnTo>
                  <a:pt x="180" y="33"/>
                </a:lnTo>
                <a:lnTo>
                  <a:pt x="182" y="37"/>
                </a:lnTo>
                <a:lnTo>
                  <a:pt x="183" y="42"/>
                </a:lnTo>
                <a:lnTo>
                  <a:pt x="185" y="47"/>
                </a:lnTo>
                <a:lnTo>
                  <a:pt x="187" y="53"/>
                </a:lnTo>
                <a:lnTo>
                  <a:pt x="189" y="58"/>
                </a:lnTo>
                <a:lnTo>
                  <a:pt x="191" y="64"/>
                </a:lnTo>
                <a:lnTo>
                  <a:pt x="193" y="70"/>
                </a:lnTo>
                <a:lnTo>
                  <a:pt x="195" y="76"/>
                </a:lnTo>
                <a:lnTo>
                  <a:pt x="197" y="83"/>
                </a:lnTo>
                <a:lnTo>
                  <a:pt x="199" y="90"/>
                </a:lnTo>
                <a:lnTo>
                  <a:pt x="202" y="96"/>
                </a:lnTo>
                <a:lnTo>
                  <a:pt x="204" y="104"/>
                </a:lnTo>
                <a:lnTo>
                  <a:pt x="207" y="111"/>
                </a:lnTo>
                <a:lnTo>
                  <a:pt x="209" y="118"/>
                </a:lnTo>
                <a:lnTo>
                  <a:pt x="212" y="126"/>
                </a:lnTo>
                <a:lnTo>
                  <a:pt x="214" y="134"/>
                </a:lnTo>
                <a:lnTo>
                  <a:pt x="217" y="141"/>
                </a:lnTo>
                <a:lnTo>
                  <a:pt x="220" y="149"/>
                </a:lnTo>
                <a:lnTo>
                  <a:pt x="223" y="158"/>
                </a:lnTo>
                <a:lnTo>
                  <a:pt x="225" y="166"/>
                </a:lnTo>
                <a:lnTo>
                  <a:pt x="228" y="174"/>
                </a:lnTo>
                <a:lnTo>
                  <a:pt x="231" y="183"/>
                </a:lnTo>
                <a:lnTo>
                  <a:pt x="234" y="192"/>
                </a:lnTo>
                <a:lnTo>
                  <a:pt x="237" y="200"/>
                </a:lnTo>
                <a:lnTo>
                  <a:pt x="240" y="209"/>
                </a:lnTo>
                <a:lnTo>
                  <a:pt x="243" y="218"/>
                </a:lnTo>
                <a:lnTo>
                  <a:pt x="246" y="227"/>
                </a:lnTo>
                <a:lnTo>
                  <a:pt x="249" y="236"/>
                </a:lnTo>
                <a:lnTo>
                  <a:pt x="252" y="245"/>
                </a:lnTo>
                <a:lnTo>
                  <a:pt x="256" y="254"/>
                </a:lnTo>
                <a:lnTo>
                  <a:pt x="259" y="264"/>
                </a:lnTo>
                <a:lnTo>
                  <a:pt x="262" y="273"/>
                </a:lnTo>
                <a:lnTo>
                  <a:pt x="265" y="282"/>
                </a:lnTo>
                <a:lnTo>
                  <a:pt x="268" y="292"/>
                </a:lnTo>
                <a:lnTo>
                  <a:pt x="271" y="301"/>
                </a:lnTo>
                <a:lnTo>
                  <a:pt x="275" y="310"/>
                </a:lnTo>
                <a:lnTo>
                  <a:pt x="278" y="320"/>
                </a:lnTo>
                <a:lnTo>
                  <a:pt x="281" y="329"/>
                </a:lnTo>
                <a:lnTo>
                  <a:pt x="284" y="338"/>
                </a:lnTo>
                <a:lnTo>
                  <a:pt x="287" y="348"/>
                </a:lnTo>
                <a:lnTo>
                  <a:pt x="291" y="357"/>
                </a:lnTo>
                <a:lnTo>
                  <a:pt x="294" y="366"/>
                </a:lnTo>
                <a:lnTo>
                  <a:pt x="297" y="376"/>
                </a:lnTo>
                <a:lnTo>
                  <a:pt x="300" y="385"/>
                </a:lnTo>
                <a:lnTo>
                  <a:pt x="303" y="394"/>
                </a:lnTo>
                <a:lnTo>
                  <a:pt x="306" y="403"/>
                </a:lnTo>
                <a:lnTo>
                  <a:pt x="309" y="412"/>
                </a:lnTo>
                <a:lnTo>
                  <a:pt x="312" y="421"/>
                </a:lnTo>
                <a:lnTo>
                  <a:pt x="315" y="430"/>
                </a:lnTo>
                <a:lnTo>
                  <a:pt x="318" y="439"/>
                </a:lnTo>
                <a:lnTo>
                  <a:pt x="321" y="447"/>
                </a:lnTo>
                <a:lnTo>
                  <a:pt x="324" y="456"/>
                </a:lnTo>
                <a:lnTo>
                  <a:pt x="327" y="465"/>
                </a:lnTo>
                <a:lnTo>
                  <a:pt x="330" y="473"/>
                </a:lnTo>
                <a:lnTo>
                  <a:pt x="333" y="481"/>
                </a:lnTo>
                <a:lnTo>
                  <a:pt x="336" y="489"/>
                </a:lnTo>
                <a:lnTo>
                  <a:pt x="338" y="497"/>
                </a:lnTo>
                <a:lnTo>
                  <a:pt x="336" y="497"/>
                </a:lnTo>
                <a:lnTo>
                  <a:pt x="330" y="497"/>
                </a:lnTo>
                <a:lnTo>
                  <a:pt x="320" y="497"/>
                </a:lnTo>
                <a:lnTo>
                  <a:pt x="309" y="497"/>
                </a:lnTo>
                <a:lnTo>
                  <a:pt x="296" y="497"/>
                </a:lnTo>
                <a:lnTo>
                  <a:pt x="283" y="497"/>
                </a:lnTo>
                <a:lnTo>
                  <a:pt x="272" y="497"/>
                </a:lnTo>
                <a:lnTo>
                  <a:pt x="262" y="497"/>
                </a:lnTo>
                <a:lnTo>
                  <a:pt x="256" y="497"/>
                </a:lnTo>
                <a:lnTo>
                  <a:pt x="253" y="497"/>
                </a:lnTo>
                <a:lnTo>
                  <a:pt x="253" y="502"/>
                </a:lnTo>
                <a:lnTo>
                  <a:pt x="253" y="507"/>
                </a:lnTo>
                <a:lnTo>
                  <a:pt x="253" y="512"/>
                </a:lnTo>
                <a:lnTo>
                  <a:pt x="253" y="518"/>
                </a:lnTo>
                <a:lnTo>
                  <a:pt x="253" y="523"/>
                </a:lnTo>
                <a:lnTo>
                  <a:pt x="253" y="529"/>
                </a:lnTo>
                <a:lnTo>
                  <a:pt x="253" y="535"/>
                </a:lnTo>
                <a:lnTo>
                  <a:pt x="253" y="541"/>
                </a:lnTo>
                <a:lnTo>
                  <a:pt x="253" y="547"/>
                </a:lnTo>
                <a:lnTo>
                  <a:pt x="253" y="554"/>
                </a:lnTo>
                <a:lnTo>
                  <a:pt x="253" y="561"/>
                </a:lnTo>
                <a:lnTo>
                  <a:pt x="253" y="568"/>
                </a:lnTo>
                <a:lnTo>
                  <a:pt x="253" y="575"/>
                </a:lnTo>
                <a:lnTo>
                  <a:pt x="253" y="582"/>
                </a:lnTo>
                <a:lnTo>
                  <a:pt x="253" y="589"/>
                </a:lnTo>
                <a:lnTo>
                  <a:pt x="253" y="597"/>
                </a:lnTo>
                <a:lnTo>
                  <a:pt x="253" y="604"/>
                </a:lnTo>
                <a:lnTo>
                  <a:pt x="253" y="612"/>
                </a:lnTo>
                <a:lnTo>
                  <a:pt x="253" y="620"/>
                </a:lnTo>
                <a:lnTo>
                  <a:pt x="253" y="628"/>
                </a:lnTo>
                <a:lnTo>
                  <a:pt x="253" y="636"/>
                </a:lnTo>
                <a:lnTo>
                  <a:pt x="253" y="644"/>
                </a:lnTo>
                <a:lnTo>
                  <a:pt x="253" y="653"/>
                </a:lnTo>
                <a:lnTo>
                  <a:pt x="253" y="661"/>
                </a:lnTo>
                <a:lnTo>
                  <a:pt x="253" y="670"/>
                </a:lnTo>
                <a:lnTo>
                  <a:pt x="253" y="678"/>
                </a:lnTo>
                <a:lnTo>
                  <a:pt x="253" y="687"/>
                </a:lnTo>
                <a:lnTo>
                  <a:pt x="253" y="696"/>
                </a:lnTo>
                <a:lnTo>
                  <a:pt x="253" y="705"/>
                </a:lnTo>
                <a:lnTo>
                  <a:pt x="253" y="714"/>
                </a:lnTo>
                <a:lnTo>
                  <a:pt x="253" y="723"/>
                </a:lnTo>
                <a:lnTo>
                  <a:pt x="253" y="733"/>
                </a:lnTo>
                <a:lnTo>
                  <a:pt x="253" y="742"/>
                </a:lnTo>
                <a:lnTo>
                  <a:pt x="253" y="751"/>
                </a:lnTo>
                <a:lnTo>
                  <a:pt x="253" y="761"/>
                </a:lnTo>
                <a:lnTo>
                  <a:pt x="253" y="770"/>
                </a:lnTo>
                <a:lnTo>
                  <a:pt x="253" y="780"/>
                </a:lnTo>
                <a:lnTo>
                  <a:pt x="253" y="790"/>
                </a:lnTo>
                <a:lnTo>
                  <a:pt x="253" y="799"/>
                </a:lnTo>
                <a:lnTo>
                  <a:pt x="253" y="809"/>
                </a:lnTo>
                <a:lnTo>
                  <a:pt x="253" y="819"/>
                </a:lnTo>
                <a:lnTo>
                  <a:pt x="253" y="829"/>
                </a:lnTo>
                <a:lnTo>
                  <a:pt x="253" y="839"/>
                </a:lnTo>
                <a:lnTo>
                  <a:pt x="253" y="848"/>
                </a:lnTo>
                <a:lnTo>
                  <a:pt x="253" y="858"/>
                </a:lnTo>
                <a:lnTo>
                  <a:pt x="253" y="868"/>
                </a:lnTo>
                <a:lnTo>
                  <a:pt x="253" y="878"/>
                </a:lnTo>
                <a:lnTo>
                  <a:pt x="253" y="888"/>
                </a:lnTo>
                <a:lnTo>
                  <a:pt x="253" y="898"/>
                </a:lnTo>
                <a:lnTo>
                  <a:pt x="253" y="908"/>
                </a:lnTo>
                <a:lnTo>
                  <a:pt x="253" y="918"/>
                </a:lnTo>
                <a:lnTo>
                  <a:pt x="253" y="928"/>
                </a:lnTo>
                <a:lnTo>
                  <a:pt x="253" y="938"/>
                </a:lnTo>
                <a:lnTo>
                  <a:pt x="253" y="948"/>
                </a:lnTo>
                <a:lnTo>
                  <a:pt x="253" y="958"/>
                </a:lnTo>
                <a:lnTo>
                  <a:pt x="253" y="968"/>
                </a:lnTo>
                <a:lnTo>
                  <a:pt x="253" y="978"/>
                </a:lnTo>
                <a:lnTo>
                  <a:pt x="253" y="988"/>
                </a:lnTo>
                <a:lnTo>
                  <a:pt x="253" y="998"/>
                </a:lnTo>
                <a:lnTo>
                  <a:pt x="253" y="1007"/>
                </a:lnTo>
                <a:lnTo>
                  <a:pt x="253" y="1017"/>
                </a:lnTo>
                <a:lnTo>
                  <a:pt x="253" y="1027"/>
                </a:lnTo>
                <a:lnTo>
                  <a:pt x="253" y="1037"/>
                </a:lnTo>
                <a:lnTo>
                  <a:pt x="253" y="1046"/>
                </a:lnTo>
                <a:lnTo>
                  <a:pt x="253" y="1056"/>
                </a:lnTo>
                <a:lnTo>
                  <a:pt x="253" y="1065"/>
                </a:lnTo>
                <a:lnTo>
                  <a:pt x="253" y="1075"/>
                </a:lnTo>
                <a:lnTo>
                  <a:pt x="253" y="1084"/>
                </a:lnTo>
                <a:lnTo>
                  <a:pt x="253" y="1093"/>
                </a:lnTo>
                <a:lnTo>
                  <a:pt x="253" y="1102"/>
                </a:lnTo>
                <a:lnTo>
                  <a:pt x="253" y="1111"/>
                </a:lnTo>
                <a:lnTo>
                  <a:pt x="253" y="1121"/>
                </a:lnTo>
                <a:lnTo>
                  <a:pt x="253" y="1129"/>
                </a:lnTo>
                <a:lnTo>
                  <a:pt x="253" y="1138"/>
                </a:lnTo>
                <a:lnTo>
                  <a:pt x="253" y="1147"/>
                </a:lnTo>
                <a:lnTo>
                  <a:pt x="253" y="1156"/>
                </a:lnTo>
                <a:lnTo>
                  <a:pt x="253" y="1164"/>
                </a:lnTo>
                <a:lnTo>
                  <a:pt x="253" y="1173"/>
                </a:lnTo>
                <a:lnTo>
                  <a:pt x="253" y="1181"/>
                </a:lnTo>
                <a:lnTo>
                  <a:pt x="253" y="1189"/>
                </a:lnTo>
                <a:lnTo>
                  <a:pt x="253" y="1197"/>
                </a:lnTo>
                <a:lnTo>
                  <a:pt x="253" y="1205"/>
                </a:lnTo>
                <a:lnTo>
                  <a:pt x="253" y="1213"/>
                </a:lnTo>
                <a:lnTo>
                  <a:pt x="253" y="1220"/>
                </a:lnTo>
                <a:lnTo>
                  <a:pt x="253" y="1228"/>
                </a:lnTo>
                <a:lnTo>
                  <a:pt x="253" y="1235"/>
                </a:lnTo>
                <a:lnTo>
                  <a:pt x="253" y="1242"/>
                </a:lnTo>
                <a:lnTo>
                  <a:pt x="253" y="1249"/>
                </a:lnTo>
                <a:lnTo>
                  <a:pt x="253" y="1256"/>
                </a:lnTo>
                <a:lnTo>
                  <a:pt x="253" y="1263"/>
                </a:lnTo>
                <a:lnTo>
                  <a:pt x="253" y="1270"/>
                </a:lnTo>
                <a:lnTo>
                  <a:pt x="253" y="1276"/>
                </a:lnTo>
                <a:lnTo>
                  <a:pt x="253" y="1282"/>
                </a:lnTo>
                <a:lnTo>
                  <a:pt x="253" y="1288"/>
                </a:lnTo>
                <a:lnTo>
                  <a:pt x="253" y="1294"/>
                </a:lnTo>
                <a:lnTo>
                  <a:pt x="253" y="1300"/>
                </a:lnTo>
                <a:lnTo>
                  <a:pt x="253" y="1305"/>
                </a:lnTo>
                <a:lnTo>
                  <a:pt x="253" y="1310"/>
                </a:lnTo>
                <a:lnTo>
                  <a:pt x="253" y="1315"/>
                </a:lnTo>
                <a:lnTo>
                  <a:pt x="253" y="1320"/>
                </a:lnTo>
                <a:lnTo>
                  <a:pt x="253" y="1325"/>
                </a:lnTo>
                <a:lnTo>
                  <a:pt x="253" y="1329"/>
                </a:lnTo>
                <a:lnTo>
                  <a:pt x="253" y="1334"/>
                </a:lnTo>
                <a:lnTo>
                  <a:pt x="253" y="1338"/>
                </a:lnTo>
                <a:lnTo>
                  <a:pt x="253" y="1341"/>
                </a:lnTo>
                <a:lnTo>
                  <a:pt x="253" y="1345"/>
                </a:lnTo>
                <a:lnTo>
                  <a:pt x="253" y="1348"/>
                </a:lnTo>
                <a:lnTo>
                  <a:pt x="253" y="1351"/>
                </a:lnTo>
                <a:lnTo>
                  <a:pt x="253" y="1354"/>
                </a:lnTo>
                <a:lnTo>
                  <a:pt x="253" y="1357"/>
                </a:lnTo>
                <a:lnTo>
                  <a:pt x="253" y="1359"/>
                </a:lnTo>
                <a:lnTo>
                  <a:pt x="253" y="1361"/>
                </a:lnTo>
                <a:lnTo>
                  <a:pt x="253" y="1363"/>
                </a:lnTo>
                <a:lnTo>
                  <a:pt x="253" y="1364"/>
                </a:lnTo>
                <a:lnTo>
                  <a:pt x="253" y="1366"/>
                </a:lnTo>
                <a:lnTo>
                  <a:pt x="253" y="1367"/>
                </a:lnTo>
                <a:lnTo>
                  <a:pt x="253" y="1368"/>
                </a:lnTo>
                <a:lnTo>
                  <a:pt x="252" y="1368"/>
                </a:lnTo>
                <a:lnTo>
                  <a:pt x="250" y="1368"/>
                </a:lnTo>
                <a:lnTo>
                  <a:pt x="245" y="1368"/>
                </a:lnTo>
                <a:lnTo>
                  <a:pt x="239" y="1368"/>
                </a:lnTo>
                <a:lnTo>
                  <a:pt x="231" y="1368"/>
                </a:lnTo>
                <a:lnTo>
                  <a:pt x="223" y="1368"/>
                </a:lnTo>
                <a:lnTo>
                  <a:pt x="213" y="1368"/>
                </a:lnTo>
                <a:lnTo>
                  <a:pt x="203" y="1368"/>
                </a:lnTo>
                <a:lnTo>
                  <a:pt x="192" y="1368"/>
                </a:lnTo>
                <a:lnTo>
                  <a:pt x="180" y="1368"/>
                </a:lnTo>
                <a:lnTo>
                  <a:pt x="169" y="1368"/>
                </a:lnTo>
                <a:lnTo>
                  <a:pt x="157" y="1368"/>
                </a:lnTo>
                <a:lnTo>
                  <a:pt x="146" y="1368"/>
                </a:lnTo>
                <a:lnTo>
                  <a:pt x="135" y="1368"/>
                </a:lnTo>
                <a:lnTo>
                  <a:pt x="125" y="1368"/>
                </a:lnTo>
                <a:lnTo>
                  <a:pt x="115" y="1368"/>
                </a:lnTo>
                <a:lnTo>
                  <a:pt x="107" y="1368"/>
                </a:lnTo>
                <a:lnTo>
                  <a:pt x="99" y="1368"/>
                </a:lnTo>
                <a:lnTo>
                  <a:pt x="93" y="1368"/>
                </a:lnTo>
                <a:lnTo>
                  <a:pt x="88" y="1368"/>
                </a:lnTo>
                <a:lnTo>
                  <a:pt x="86" y="1368"/>
                </a:lnTo>
                <a:lnTo>
                  <a:pt x="84" y="1368"/>
                </a:lnTo>
                <a:lnTo>
                  <a:pt x="85" y="1368"/>
                </a:lnTo>
                <a:lnTo>
                  <a:pt x="84" y="1367"/>
                </a:lnTo>
                <a:lnTo>
                  <a:pt x="84" y="1366"/>
                </a:lnTo>
                <a:lnTo>
                  <a:pt x="85" y="1364"/>
                </a:lnTo>
                <a:lnTo>
                  <a:pt x="84" y="1363"/>
                </a:lnTo>
                <a:lnTo>
                  <a:pt x="84" y="1361"/>
                </a:lnTo>
                <a:lnTo>
                  <a:pt x="85" y="1359"/>
                </a:lnTo>
                <a:lnTo>
                  <a:pt x="84" y="1357"/>
                </a:lnTo>
                <a:lnTo>
                  <a:pt x="84" y="1354"/>
                </a:lnTo>
                <a:lnTo>
                  <a:pt x="84" y="1351"/>
                </a:lnTo>
                <a:lnTo>
                  <a:pt x="85" y="1348"/>
                </a:lnTo>
                <a:lnTo>
                  <a:pt x="85" y="1345"/>
                </a:lnTo>
                <a:lnTo>
                  <a:pt x="84" y="1341"/>
                </a:lnTo>
                <a:lnTo>
                  <a:pt x="84" y="1338"/>
                </a:lnTo>
                <a:lnTo>
                  <a:pt x="85" y="1334"/>
                </a:lnTo>
                <a:lnTo>
                  <a:pt x="85" y="1329"/>
                </a:lnTo>
                <a:lnTo>
                  <a:pt x="84" y="1325"/>
                </a:lnTo>
                <a:lnTo>
                  <a:pt x="84" y="1320"/>
                </a:lnTo>
                <a:lnTo>
                  <a:pt x="85" y="1315"/>
                </a:lnTo>
                <a:lnTo>
                  <a:pt x="84" y="1310"/>
                </a:lnTo>
                <a:lnTo>
                  <a:pt x="84" y="1305"/>
                </a:lnTo>
                <a:lnTo>
                  <a:pt x="84" y="1300"/>
                </a:lnTo>
                <a:lnTo>
                  <a:pt x="85" y="1294"/>
                </a:lnTo>
                <a:lnTo>
                  <a:pt x="85" y="1288"/>
                </a:lnTo>
                <a:lnTo>
                  <a:pt x="84" y="1282"/>
                </a:lnTo>
                <a:lnTo>
                  <a:pt x="84" y="1276"/>
                </a:lnTo>
                <a:lnTo>
                  <a:pt x="84" y="1270"/>
                </a:lnTo>
                <a:lnTo>
                  <a:pt x="84" y="1263"/>
                </a:lnTo>
                <a:lnTo>
                  <a:pt x="84" y="1256"/>
                </a:lnTo>
                <a:lnTo>
                  <a:pt x="85" y="1249"/>
                </a:lnTo>
                <a:lnTo>
                  <a:pt x="84" y="1242"/>
                </a:lnTo>
                <a:lnTo>
                  <a:pt x="84" y="1235"/>
                </a:lnTo>
                <a:lnTo>
                  <a:pt x="84" y="1228"/>
                </a:lnTo>
                <a:lnTo>
                  <a:pt x="85" y="1220"/>
                </a:lnTo>
                <a:lnTo>
                  <a:pt x="85" y="1213"/>
                </a:lnTo>
                <a:lnTo>
                  <a:pt x="84" y="1205"/>
                </a:lnTo>
                <a:lnTo>
                  <a:pt x="84" y="1197"/>
                </a:lnTo>
                <a:lnTo>
                  <a:pt x="85" y="1189"/>
                </a:lnTo>
                <a:lnTo>
                  <a:pt x="85" y="1181"/>
                </a:lnTo>
                <a:lnTo>
                  <a:pt x="84" y="1173"/>
                </a:lnTo>
                <a:lnTo>
                  <a:pt x="84" y="1164"/>
                </a:lnTo>
                <a:lnTo>
                  <a:pt x="85" y="1156"/>
                </a:lnTo>
                <a:lnTo>
                  <a:pt x="84" y="1147"/>
                </a:lnTo>
                <a:lnTo>
                  <a:pt x="84" y="1138"/>
                </a:lnTo>
                <a:lnTo>
                  <a:pt x="84" y="1129"/>
                </a:lnTo>
                <a:lnTo>
                  <a:pt x="85" y="1121"/>
                </a:lnTo>
                <a:lnTo>
                  <a:pt x="84" y="1111"/>
                </a:lnTo>
                <a:lnTo>
                  <a:pt x="84" y="1102"/>
                </a:lnTo>
                <a:lnTo>
                  <a:pt x="84" y="1093"/>
                </a:lnTo>
                <a:lnTo>
                  <a:pt x="85" y="1084"/>
                </a:lnTo>
                <a:lnTo>
                  <a:pt x="84" y="1075"/>
                </a:lnTo>
                <a:lnTo>
                  <a:pt x="84" y="1065"/>
                </a:lnTo>
                <a:lnTo>
                  <a:pt x="84" y="1056"/>
                </a:lnTo>
                <a:lnTo>
                  <a:pt x="85" y="1046"/>
                </a:lnTo>
                <a:lnTo>
                  <a:pt x="84" y="1037"/>
                </a:lnTo>
                <a:lnTo>
                  <a:pt x="84" y="1027"/>
                </a:lnTo>
                <a:lnTo>
                  <a:pt x="84" y="1017"/>
                </a:lnTo>
                <a:lnTo>
                  <a:pt x="85" y="1007"/>
                </a:lnTo>
                <a:lnTo>
                  <a:pt x="84" y="998"/>
                </a:lnTo>
                <a:lnTo>
                  <a:pt x="84" y="988"/>
                </a:lnTo>
                <a:lnTo>
                  <a:pt x="84" y="978"/>
                </a:lnTo>
                <a:lnTo>
                  <a:pt x="84" y="968"/>
                </a:lnTo>
                <a:lnTo>
                  <a:pt x="84" y="958"/>
                </a:lnTo>
                <a:lnTo>
                  <a:pt x="84" y="948"/>
                </a:lnTo>
                <a:lnTo>
                  <a:pt x="84" y="938"/>
                </a:lnTo>
                <a:lnTo>
                  <a:pt x="84" y="928"/>
                </a:lnTo>
                <a:lnTo>
                  <a:pt x="84" y="918"/>
                </a:lnTo>
                <a:lnTo>
                  <a:pt x="84" y="908"/>
                </a:lnTo>
                <a:lnTo>
                  <a:pt x="84" y="898"/>
                </a:lnTo>
                <a:lnTo>
                  <a:pt x="84" y="888"/>
                </a:lnTo>
                <a:lnTo>
                  <a:pt x="84" y="878"/>
                </a:lnTo>
                <a:lnTo>
                  <a:pt x="84" y="868"/>
                </a:lnTo>
                <a:lnTo>
                  <a:pt x="85" y="858"/>
                </a:lnTo>
                <a:lnTo>
                  <a:pt x="84" y="848"/>
                </a:lnTo>
                <a:lnTo>
                  <a:pt x="84" y="839"/>
                </a:lnTo>
                <a:lnTo>
                  <a:pt x="84" y="829"/>
                </a:lnTo>
                <a:lnTo>
                  <a:pt x="84" y="819"/>
                </a:lnTo>
                <a:lnTo>
                  <a:pt x="84" y="809"/>
                </a:lnTo>
                <a:lnTo>
                  <a:pt x="84" y="799"/>
                </a:lnTo>
                <a:lnTo>
                  <a:pt x="84" y="790"/>
                </a:lnTo>
                <a:lnTo>
                  <a:pt x="84" y="780"/>
                </a:lnTo>
                <a:lnTo>
                  <a:pt x="84" y="770"/>
                </a:lnTo>
                <a:lnTo>
                  <a:pt x="84" y="761"/>
                </a:lnTo>
                <a:lnTo>
                  <a:pt x="84" y="751"/>
                </a:lnTo>
                <a:lnTo>
                  <a:pt x="84" y="742"/>
                </a:lnTo>
                <a:lnTo>
                  <a:pt x="84" y="733"/>
                </a:lnTo>
                <a:lnTo>
                  <a:pt x="84" y="723"/>
                </a:lnTo>
                <a:lnTo>
                  <a:pt x="84" y="714"/>
                </a:lnTo>
                <a:lnTo>
                  <a:pt x="84" y="705"/>
                </a:lnTo>
                <a:lnTo>
                  <a:pt x="84" y="696"/>
                </a:lnTo>
                <a:lnTo>
                  <a:pt x="84" y="687"/>
                </a:lnTo>
                <a:lnTo>
                  <a:pt x="84" y="678"/>
                </a:lnTo>
                <a:lnTo>
                  <a:pt x="84" y="670"/>
                </a:lnTo>
                <a:lnTo>
                  <a:pt x="84" y="661"/>
                </a:lnTo>
                <a:lnTo>
                  <a:pt x="84" y="653"/>
                </a:lnTo>
                <a:lnTo>
                  <a:pt x="84" y="644"/>
                </a:lnTo>
                <a:lnTo>
                  <a:pt x="84" y="636"/>
                </a:lnTo>
                <a:lnTo>
                  <a:pt x="84" y="628"/>
                </a:lnTo>
                <a:lnTo>
                  <a:pt x="85" y="620"/>
                </a:lnTo>
                <a:lnTo>
                  <a:pt x="84" y="612"/>
                </a:lnTo>
                <a:lnTo>
                  <a:pt x="84" y="604"/>
                </a:lnTo>
                <a:lnTo>
                  <a:pt x="84" y="597"/>
                </a:lnTo>
                <a:lnTo>
                  <a:pt x="84" y="589"/>
                </a:lnTo>
                <a:lnTo>
                  <a:pt x="84" y="582"/>
                </a:lnTo>
                <a:lnTo>
                  <a:pt x="84" y="575"/>
                </a:lnTo>
                <a:lnTo>
                  <a:pt x="84" y="568"/>
                </a:lnTo>
                <a:lnTo>
                  <a:pt x="84" y="561"/>
                </a:lnTo>
                <a:lnTo>
                  <a:pt x="84" y="554"/>
                </a:lnTo>
                <a:lnTo>
                  <a:pt x="84" y="547"/>
                </a:lnTo>
                <a:lnTo>
                  <a:pt x="84" y="541"/>
                </a:lnTo>
                <a:lnTo>
                  <a:pt x="84" y="535"/>
                </a:lnTo>
                <a:lnTo>
                  <a:pt x="84" y="529"/>
                </a:lnTo>
                <a:lnTo>
                  <a:pt x="84" y="523"/>
                </a:lnTo>
                <a:lnTo>
                  <a:pt x="84" y="518"/>
                </a:lnTo>
                <a:lnTo>
                  <a:pt x="84" y="512"/>
                </a:lnTo>
                <a:lnTo>
                  <a:pt x="85" y="507"/>
                </a:lnTo>
                <a:lnTo>
                  <a:pt x="84" y="502"/>
                </a:lnTo>
                <a:lnTo>
                  <a:pt x="84" y="497"/>
                </a:lnTo>
                <a:lnTo>
                  <a:pt x="82" y="497"/>
                </a:lnTo>
                <a:lnTo>
                  <a:pt x="76" y="497"/>
                </a:lnTo>
                <a:lnTo>
                  <a:pt x="66" y="497"/>
                </a:lnTo>
                <a:lnTo>
                  <a:pt x="55" y="497"/>
                </a:lnTo>
                <a:lnTo>
                  <a:pt x="42" y="497"/>
                </a:lnTo>
                <a:lnTo>
                  <a:pt x="30" y="497"/>
                </a:lnTo>
                <a:lnTo>
                  <a:pt x="18" y="497"/>
                </a:lnTo>
                <a:lnTo>
                  <a:pt x="9" y="497"/>
                </a:lnTo>
                <a:lnTo>
                  <a:pt x="2" y="497"/>
                </a:lnTo>
                <a:lnTo>
                  <a:pt x="0" y="497"/>
                </a:lnTo>
                <a:lnTo>
                  <a:pt x="3" y="489"/>
                </a:lnTo>
                <a:lnTo>
                  <a:pt x="5" y="481"/>
                </a:lnTo>
                <a:lnTo>
                  <a:pt x="8" y="473"/>
                </a:lnTo>
                <a:lnTo>
                  <a:pt x="11" y="465"/>
                </a:lnTo>
                <a:lnTo>
                  <a:pt x="14" y="456"/>
                </a:lnTo>
                <a:lnTo>
                  <a:pt x="17" y="447"/>
                </a:lnTo>
                <a:lnTo>
                  <a:pt x="20" y="439"/>
                </a:lnTo>
                <a:lnTo>
                  <a:pt x="23" y="430"/>
                </a:lnTo>
                <a:lnTo>
                  <a:pt x="26" y="421"/>
                </a:lnTo>
                <a:lnTo>
                  <a:pt x="29" y="412"/>
                </a:lnTo>
                <a:lnTo>
                  <a:pt x="32" y="403"/>
                </a:lnTo>
                <a:lnTo>
                  <a:pt x="35" y="394"/>
                </a:lnTo>
                <a:lnTo>
                  <a:pt x="38" y="385"/>
                </a:lnTo>
                <a:lnTo>
                  <a:pt x="41" y="376"/>
                </a:lnTo>
                <a:lnTo>
                  <a:pt x="44" y="366"/>
                </a:lnTo>
                <a:lnTo>
                  <a:pt x="48" y="357"/>
                </a:lnTo>
                <a:lnTo>
                  <a:pt x="51" y="348"/>
                </a:lnTo>
                <a:lnTo>
                  <a:pt x="54" y="338"/>
                </a:lnTo>
                <a:lnTo>
                  <a:pt x="57" y="329"/>
                </a:lnTo>
                <a:lnTo>
                  <a:pt x="60" y="320"/>
                </a:lnTo>
                <a:lnTo>
                  <a:pt x="64" y="310"/>
                </a:lnTo>
                <a:lnTo>
                  <a:pt x="67" y="301"/>
                </a:lnTo>
                <a:lnTo>
                  <a:pt x="70" y="292"/>
                </a:lnTo>
                <a:lnTo>
                  <a:pt x="73" y="282"/>
                </a:lnTo>
                <a:lnTo>
                  <a:pt x="76" y="273"/>
                </a:lnTo>
                <a:lnTo>
                  <a:pt x="79" y="264"/>
                </a:lnTo>
                <a:lnTo>
                  <a:pt x="82" y="254"/>
                </a:lnTo>
                <a:lnTo>
                  <a:pt x="86" y="245"/>
                </a:lnTo>
                <a:lnTo>
                  <a:pt x="89" y="236"/>
                </a:lnTo>
                <a:lnTo>
                  <a:pt x="92" y="227"/>
                </a:lnTo>
                <a:lnTo>
                  <a:pt x="95" y="218"/>
                </a:lnTo>
                <a:lnTo>
                  <a:pt x="98" y="209"/>
                </a:lnTo>
                <a:lnTo>
                  <a:pt x="101" y="200"/>
                </a:lnTo>
                <a:lnTo>
                  <a:pt x="104" y="192"/>
                </a:lnTo>
                <a:lnTo>
                  <a:pt x="107" y="183"/>
                </a:lnTo>
                <a:lnTo>
                  <a:pt x="110" y="174"/>
                </a:lnTo>
                <a:lnTo>
                  <a:pt x="113" y="166"/>
                </a:lnTo>
                <a:lnTo>
                  <a:pt x="115" y="158"/>
                </a:lnTo>
                <a:lnTo>
                  <a:pt x="118" y="149"/>
                </a:lnTo>
                <a:lnTo>
                  <a:pt x="121" y="141"/>
                </a:lnTo>
                <a:lnTo>
                  <a:pt x="124" y="134"/>
                </a:lnTo>
                <a:lnTo>
                  <a:pt x="126" y="126"/>
                </a:lnTo>
                <a:lnTo>
                  <a:pt x="129" y="118"/>
                </a:lnTo>
                <a:lnTo>
                  <a:pt x="131" y="111"/>
                </a:lnTo>
                <a:lnTo>
                  <a:pt x="134" y="104"/>
                </a:lnTo>
                <a:lnTo>
                  <a:pt x="136" y="96"/>
                </a:lnTo>
                <a:lnTo>
                  <a:pt x="138" y="90"/>
                </a:lnTo>
                <a:lnTo>
                  <a:pt x="141" y="83"/>
                </a:lnTo>
                <a:lnTo>
                  <a:pt x="143" y="76"/>
                </a:lnTo>
                <a:lnTo>
                  <a:pt x="145" y="70"/>
                </a:lnTo>
                <a:lnTo>
                  <a:pt x="147" y="64"/>
                </a:lnTo>
                <a:lnTo>
                  <a:pt x="149" y="58"/>
                </a:lnTo>
                <a:lnTo>
                  <a:pt x="151" y="53"/>
                </a:lnTo>
                <a:lnTo>
                  <a:pt x="153" y="47"/>
                </a:lnTo>
                <a:lnTo>
                  <a:pt x="155" y="42"/>
                </a:lnTo>
                <a:lnTo>
                  <a:pt x="156" y="37"/>
                </a:lnTo>
                <a:lnTo>
                  <a:pt x="158" y="33"/>
                </a:lnTo>
                <a:lnTo>
                  <a:pt x="159" y="28"/>
                </a:lnTo>
                <a:lnTo>
                  <a:pt x="161" y="24"/>
                </a:lnTo>
                <a:lnTo>
                  <a:pt x="162" y="21"/>
                </a:lnTo>
                <a:lnTo>
                  <a:pt x="163" y="17"/>
                </a:lnTo>
                <a:lnTo>
                  <a:pt x="164" y="14"/>
                </a:lnTo>
                <a:lnTo>
                  <a:pt x="165" y="11"/>
                </a:lnTo>
                <a:lnTo>
                  <a:pt x="166" y="8"/>
                </a:lnTo>
                <a:lnTo>
                  <a:pt x="167" y="6"/>
                </a:lnTo>
                <a:lnTo>
                  <a:pt x="167" y="4"/>
                </a:lnTo>
                <a:lnTo>
                  <a:pt x="168" y="3"/>
                </a:lnTo>
                <a:lnTo>
                  <a:pt x="168" y="1"/>
                </a:lnTo>
                <a:lnTo>
                  <a:pt x="169" y="1"/>
                </a:lnTo>
                <a:lnTo>
                  <a:pt x="169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2057400" y="3949700"/>
            <a:ext cx="538163" cy="2173288"/>
          </a:xfrm>
          <a:custGeom>
            <a:avLst/>
            <a:gdLst>
              <a:gd name="T0" fmla="*/ 171 w 339"/>
              <a:gd name="T1" fmla="*/ 6 h 1369"/>
              <a:gd name="T2" fmla="*/ 179 w 339"/>
              <a:gd name="T3" fmla="*/ 28 h 1369"/>
              <a:gd name="T4" fmla="*/ 191 w 339"/>
              <a:gd name="T5" fmla="*/ 64 h 1369"/>
              <a:gd name="T6" fmla="*/ 207 w 339"/>
              <a:gd name="T7" fmla="*/ 111 h 1369"/>
              <a:gd name="T8" fmla="*/ 225 w 339"/>
              <a:gd name="T9" fmla="*/ 166 h 1369"/>
              <a:gd name="T10" fmla="*/ 246 w 339"/>
              <a:gd name="T11" fmla="*/ 227 h 1369"/>
              <a:gd name="T12" fmla="*/ 268 w 339"/>
              <a:gd name="T13" fmla="*/ 292 h 1369"/>
              <a:gd name="T14" fmla="*/ 291 w 339"/>
              <a:gd name="T15" fmla="*/ 357 h 1369"/>
              <a:gd name="T16" fmla="*/ 312 w 339"/>
              <a:gd name="T17" fmla="*/ 421 h 1369"/>
              <a:gd name="T18" fmla="*/ 333 w 339"/>
              <a:gd name="T19" fmla="*/ 481 h 1369"/>
              <a:gd name="T20" fmla="*/ 296 w 339"/>
              <a:gd name="T21" fmla="*/ 497 h 1369"/>
              <a:gd name="T22" fmla="*/ 253 w 339"/>
              <a:gd name="T23" fmla="*/ 507 h 1369"/>
              <a:gd name="T24" fmla="*/ 253 w 339"/>
              <a:gd name="T25" fmla="*/ 547 h 1369"/>
              <a:gd name="T26" fmla="*/ 253 w 339"/>
              <a:gd name="T27" fmla="*/ 597 h 1369"/>
              <a:gd name="T28" fmla="*/ 253 w 339"/>
              <a:gd name="T29" fmla="*/ 653 h 1369"/>
              <a:gd name="T30" fmla="*/ 253 w 339"/>
              <a:gd name="T31" fmla="*/ 714 h 1369"/>
              <a:gd name="T32" fmla="*/ 253 w 339"/>
              <a:gd name="T33" fmla="*/ 780 h 1369"/>
              <a:gd name="T34" fmla="*/ 253 w 339"/>
              <a:gd name="T35" fmla="*/ 848 h 1369"/>
              <a:gd name="T36" fmla="*/ 253 w 339"/>
              <a:gd name="T37" fmla="*/ 918 h 1369"/>
              <a:gd name="T38" fmla="*/ 253 w 339"/>
              <a:gd name="T39" fmla="*/ 988 h 1369"/>
              <a:gd name="T40" fmla="*/ 253 w 339"/>
              <a:gd name="T41" fmla="*/ 1056 h 1369"/>
              <a:gd name="T42" fmla="*/ 253 w 339"/>
              <a:gd name="T43" fmla="*/ 1121 h 1369"/>
              <a:gd name="T44" fmla="*/ 253 w 339"/>
              <a:gd name="T45" fmla="*/ 1181 h 1369"/>
              <a:gd name="T46" fmla="*/ 253 w 339"/>
              <a:gd name="T47" fmla="*/ 1235 h 1369"/>
              <a:gd name="T48" fmla="*/ 253 w 339"/>
              <a:gd name="T49" fmla="*/ 1282 h 1369"/>
              <a:gd name="T50" fmla="*/ 253 w 339"/>
              <a:gd name="T51" fmla="*/ 1320 h 1369"/>
              <a:gd name="T52" fmla="*/ 253 w 339"/>
              <a:gd name="T53" fmla="*/ 1348 h 1369"/>
              <a:gd name="T54" fmla="*/ 253 w 339"/>
              <a:gd name="T55" fmla="*/ 1364 h 1369"/>
              <a:gd name="T56" fmla="*/ 239 w 339"/>
              <a:gd name="T57" fmla="*/ 1368 h 1369"/>
              <a:gd name="T58" fmla="*/ 169 w 339"/>
              <a:gd name="T59" fmla="*/ 1368 h 1369"/>
              <a:gd name="T60" fmla="*/ 99 w 339"/>
              <a:gd name="T61" fmla="*/ 1368 h 1369"/>
              <a:gd name="T62" fmla="*/ 84 w 339"/>
              <a:gd name="T63" fmla="*/ 1366 h 1369"/>
              <a:gd name="T64" fmla="*/ 84 w 339"/>
              <a:gd name="T65" fmla="*/ 1351 h 1369"/>
              <a:gd name="T66" fmla="*/ 84 w 339"/>
              <a:gd name="T67" fmla="*/ 1325 h 1369"/>
              <a:gd name="T68" fmla="*/ 85 w 339"/>
              <a:gd name="T69" fmla="*/ 1288 h 1369"/>
              <a:gd name="T70" fmla="*/ 84 w 339"/>
              <a:gd name="T71" fmla="*/ 1242 h 1369"/>
              <a:gd name="T72" fmla="*/ 85 w 339"/>
              <a:gd name="T73" fmla="*/ 1189 h 1369"/>
              <a:gd name="T74" fmla="*/ 84 w 339"/>
              <a:gd name="T75" fmla="*/ 1129 h 1369"/>
              <a:gd name="T76" fmla="*/ 84 w 339"/>
              <a:gd name="T77" fmla="*/ 1065 h 1369"/>
              <a:gd name="T78" fmla="*/ 84 w 339"/>
              <a:gd name="T79" fmla="*/ 998 h 1369"/>
              <a:gd name="T80" fmla="*/ 84 w 339"/>
              <a:gd name="T81" fmla="*/ 928 h 1369"/>
              <a:gd name="T82" fmla="*/ 85 w 339"/>
              <a:gd name="T83" fmla="*/ 858 h 1369"/>
              <a:gd name="T84" fmla="*/ 84 w 339"/>
              <a:gd name="T85" fmla="*/ 790 h 1369"/>
              <a:gd name="T86" fmla="*/ 84 w 339"/>
              <a:gd name="T87" fmla="*/ 723 h 1369"/>
              <a:gd name="T88" fmla="*/ 84 w 339"/>
              <a:gd name="T89" fmla="*/ 661 h 1369"/>
              <a:gd name="T90" fmla="*/ 84 w 339"/>
              <a:gd name="T91" fmla="*/ 604 h 1369"/>
              <a:gd name="T92" fmla="*/ 84 w 339"/>
              <a:gd name="T93" fmla="*/ 554 h 1369"/>
              <a:gd name="T94" fmla="*/ 84 w 339"/>
              <a:gd name="T95" fmla="*/ 512 h 1369"/>
              <a:gd name="T96" fmla="*/ 55 w 339"/>
              <a:gd name="T97" fmla="*/ 497 h 1369"/>
              <a:gd name="T98" fmla="*/ 3 w 339"/>
              <a:gd name="T99" fmla="*/ 489 h 1369"/>
              <a:gd name="T100" fmla="*/ 23 w 339"/>
              <a:gd name="T101" fmla="*/ 430 h 1369"/>
              <a:gd name="T102" fmla="*/ 44 w 339"/>
              <a:gd name="T103" fmla="*/ 366 h 1369"/>
              <a:gd name="T104" fmla="*/ 67 w 339"/>
              <a:gd name="T105" fmla="*/ 301 h 1369"/>
              <a:gd name="T106" fmla="*/ 89 w 339"/>
              <a:gd name="T107" fmla="*/ 236 h 1369"/>
              <a:gd name="T108" fmla="*/ 110 w 339"/>
              <a:gd name="T109" fmla="*/ 174 h 1369"/>
              <a:gd name="T110" fmla="*/ 129 w 339"/>
              <a:gd name="T111" fmla="*/ 118 h 1369"/>
              <a:gd name="T112" fmla="*/ 145 w 339"/>
              <a:gd name="T113" fmla="*/ 70 h 1369"/>
              <a:gd name="T114" fmla="*/ 158 w 339"/>
              <a:gd name="T115" fmla="*/ 33 h 1369"/>
              <a:gd name="T116" fmla="*/ 166 w 339"/>
              <a:gd name="T117" fmla="*/ 8 h 13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9"/>
              <a:gd name="T178" fmla="*/ 0 h 1369"/>
              <a:gd name="T179" fmla="*/ 339 w 339"/>
              <a:gd name="T180" fmla="*/ 1369 h 13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9" h="1369">
                <a:moveTo>
                  <a:pt x="169" y="0"/>
                </a:moveTo>
                <a:lnTo>
                  <a:pt x="169" y="0"/>
                </a:lnTo>
                <a:lnTo>
                  <a:pt x="169" y="1"/>
                </a:lnTo>
                <a:lnTo>
                  <a:pt x="170" y="1"/>
                </a:lnTo>
                <a:lnTo>
                  <a:pt x="170" y="3"/>
                </a:lnTo>
                <a:lnTo>
                  <a:pt x="170" y="4"/>
                </a:lnTo>
                <a:lnTo>
                  <a:pt x="171" y="6"/>
                </a:lnTo>
                <a:lnTo>
                  <a:pt x="172" y="8"/>
                </a:lnTo>
                <a:lnTo>
                  <a:pt x="173" y="11"/>
                </a:lnTo>
                <a:lnTo>
                  <a:pt x="174" y="14"/>
                </a:lnTo>
                <a:lnTo>
                  <a:pt x="175" y="17"/>
                </a:lnTo>
                <a:lnTo>
                  <a:pt x="176" y="21"/>
                </a:lnTo>
                <a:lnTo>
                  <a:pt x="177" y="24"/>
                </a:lnTo>
                <a:lnTo>
                  <a:pt x="179" y="28"/>
                </a:lnTo>
                <a:lnTo>
                  <a:pt x="180" y="33"/>
                </a:lnTo>
                <a:lnTo>
                  <a:pt x="182" y="37"/>
                </a:lnTo>
                <a:lnTo>
                  <a:pt x="183" y="42"/>
                </a:lnTo>
                <a:lnTo>
                  <a:pt x="185" y="47"/>
                </a:lnTo>
                <a:lnTo>
                  <a:pt x="187" y="53"/>
                </a:lnTo>
                <a:lnTo>
                  <a:pt x="189" y="58"/>
                </a:lnTo>
                <a:lnTo>
                  <a:pt x="191" y="64"/>
                </a:lnTo>
                <a:lnTo>
                  <a:pt x="193" y="70"/>
                </a:lnTo>
                <a:lnTo>
                  <a:pt x="195" y="76"/>
                </a:lnTo>
                <a:lnTo>
                  <a:pt x="197" y="83"/>
                </a:lnTo>
                <a:lnTo>
                  <a:pt x="199" y="90"/>
                </a:lnTo>
                <a:lnTo>
                  <a:pt x="202" y="96"/>
                </a:lnTo>
                <a:lnTo>
                  <a:pt x="204" y="104"/>
                </a:lnTo>
                <a:lnTo>
                  <a:pt x="207" y="111"/>
                </a:lnTo>
                <a:lnTo>
                  <a:pt x="209" y="118"/>
                </a:lnTo>
                <a:lnTo>
                  <a:pt x="212" y="126"/>
                </a:lnTo>
                <a:lnTo>
                  <a:pt x="214" y="134"/>
                </a:lnTo>
                <a:lnTo>
                  <a:pt x="217" y="141"/>
                </a:lnTo>
                <a:lnTo>
                  <a:pt x="220" y="149"/>
                </a:lnTo>
                <a:lnTo>
                  <a:pt x="223" y="158"/>
                </a:lnTo>
                <a:lnTo>
                  <a:pt x="225" y="166"/>
                </a:lnTo>
                <a:lnTo>
                  <a:pt x="228" y="174"/>
                </a:lnTo>
                <a:lnTo>
                  <a:pt x="231" y="183"/>
                </a:lnTo>
                <a:lnTo>
                  <a:pt x="234" y="192"/>
                </a:lnTo>
                <a:lnTo>
                  <a:pt x="237" y="200"/>
                </a:lnTo>
                <a:lnTo>
                  <a:pt x="240" y="209"/>
                </a:lnTo>
                <a:lnTo>
                  <a:pt x="243" y="218"/>
                </a:lnTo>
                <a:lnTo>
                  <a:pt x="246" y="227"/>
                </a:lnTo>
                <a:lnTo>
                  <a:pt x="249" y="236"/>
                </a:lnTo>
                <a:lnTo>
                  <a:pt x="252" y="245"/>
                </a:lnTo>
                <a:lnTo>
                  <a:pt x="256" y="254"/>
                </a:lnTo>
                <a:lnTo>
                  <a:pt x="259" y="264"/>
                </a:lnTo>
                <a:lnTo>
                  <a:pt x="262" y="273"/>
                </a:lnTo>
                <a:lnTo>
                  <a:pt x="265" y="282"/>
                </a:lnTo>
                <a:lnTo>
                  <a:pt x="268" y="292"/>
                </a:lnTo>
                <a:lnTo>
                  <a:pt x="271" y="301"/>
                </a:lnTo>
                <a:lnTo>
                  <a:pt x="275" y="310"/>
                </a:lnTo>
                <a:lnTo>
                  <a:pt x="278" y="320"/>
                </a:lnTo>
                <a:lnTo>
                  <a:pt x="281" y="329"/>
                </a:lnTo>
                <a:lnTo>
                  <a:pt x="284" y="338"/>
                </a:lnTo>
                <a:lnTo>
                  <a:pt x="287" y="348"/>
                </a:lnTo>
                <a:lnTo>
                  <a:pt x="291" y="357"/>
                </a:lnTo>
                <a:lnTo>
                  <a:pt x="294" y="366"/>
                </a:lnTo>
                <a:lnTo>
                  <a:pt x="297" y="376"/>
                </a:lnTo>
                <a:lnTo>
                  <a:pt x="300" y="385"/>
                </a:lnTo>
                <a:lnTo>
                  <a:pt x="303" y="394"/>
                </a:lnTo>
                <a:lnTo>
                  <a:pt x="306" y="403"/>
                </a:lnTo>
                <a:lnTo>
                  <a:pt x="309" y="412"/>
                </a:lnTo>
                <a:lnTo>
                  <a:pt x="312" y="421"/>
                </a:lnTo>
                <a:lnTo>
                  <a:pt x="315" y="430"/>
                </a:lnTo>
                <a:lnTo>
                  <a:pt x="318" y="439"/>
                </a:lnTo>
                <a:lnTo>
                  <a:pt x="321" y="447"/>
                </a:lnTo>
                <a:lnTo>
                  <a:pt x="324" y="456"/>
                </a:lnTo>
                <a:lnTo>
                  <a:pt x="327" y="465"/>
                </a:lnTo>
                <a:lnTo>
                  <a:pt x="330" y="473"/>
                </a:lnTo>
                <a:lnTo>
                  <a:pt x="333" y="481"/>
                </a:lnTo>
                <a:lnTo>
                  <a:pt x="336" y="489"/>
                </a:lnTo>
                <a:lnTo>
                  <a:pt x="338" y="497"/>
                </a:lnTo>
                <a:lnTo>
                  <a:pt x="336" y="497"/>
                </a:lnTo>
                <a:lnTo>
                  <a:pt x="330" y="497"/>
                </a:lnTo>
                <a:lnTo>
                  <a:pt x="320" y="497"/>
                </a:lnTo>
                <a:lnTo>
                  <a:pt x="309" y="497"/>
                </a:lnTo>
                <a:lnTo>
                  <a:pt x="296" y="497"/>
                </a:lnTo>
                <a:lnTo>
                  <a:pt x="283" y="497"/>
                </a:lnTo>
                <a:lnTo>
                  <a:pt x="272" y="497"/>
                </a:lnTo>
                <a:lnTo>
                  <a:pt x="262" y="497"/>
                </a:lnTo>
                <a:lnTo>
                  <a:pt x="256" y="497"/>
                </a:lnTo>
                <a:lnTo>
                  <a:pt x="253" y="497"/>
                </a:lnTo>
                <a:lnTo>
                  <a:pt x="253" y="502"/>
                </a:lnTo>
                <a:lnTo>
                  <a:pt x="253" y="507"/>
                </a:lnTo>
                <a:lnTo>
                  <a:pt x="253" y="512"/>
                </a:lnTo>
                <a:lnTo>
                  <a:pt x="253" y="518"/>
                </a:lnTo>
                <a:lnTo>
                  <a:pt x="253" y="523"/>
                </a:lnTo>
                <a:lnTo>
                  <a:pt x="253" y="529"/>
                </a:lnTo>
                <a:lnTo>
                  <a:pt x="253" y="535"/>
                </a:lnTo>
                <a:lnTo>
                  <a:pt x="253" y="541"/>
                </a:lnTo>
                <a:lnTo>
                  <a:pt x="253" y="547"/>
                </a:lnTo>
                <a:lnTo>
                  <a:pt x="253" y="554"/>
                </a:lnTo>
                <a:lnTo>
                  <a:pt x="253" y="561"/>
                </a:lnTo>
                <a:lnTo>
                  <a:pt x="253" y="568"/>
                </a:lnTo>
                <a:lnTo>
                  <a:pt x="253" y="575"/>
                </a:lnTo>
                <a:lnTo>
                  <a:pt x="253" y="582"/>
                </a:lnTo>
                <a:lnTo>
                  <a:pt x="253" y="589"/>
                </a:lnTo>
                <a:lnTo>
                  <a:pt x="253" y="597"/>
                </a:lnTo>
                <a:lnTo>
                  <a:pt x="253" y="604"/>
                </a:lnTo>
                <a:lnTo>
                  <a:pt x="253" y="612"/>
                </a:lnTo>
                <a:lnTo>
                  <a:pt x="253" y="620"/>
                </a:lnTo>
                <a:lnTo>
                  <a:pt x="253" y="628"/>
                </a:lnTo>
                <a:lnTo>
                  <a:pt x="253" y="636"/>
                </a:lnTo>
                <a:lnTo>
                  <a:pt x="253" y="644"/>
                </a:lnTo>
                <a:lnTo>
                  <a:pt x="253" y="653"/>
                </a:lnTo>
                <a:lnTo>
                  <a:pt x="253" y="661"/>
                </a:lnTo>
                <a:lnTo>
                  <a:pt x="253" y="670"/>
                </a:lnTo>
                <a:lnTo>
                  <a:pt x="253" y="678"/>
                </a:lnTo>
                <a:lnTo>
                  <a:pt x="253" y="687"/>
                </a:lnTo>
                <a:lnTo>
                  <a:pt x="253" y="696"/>
                </a:lnTo>
                <a:lnTo>
                  <a:pt x="253" y="705"/>
                </a:lnTo>
                <a:lnTo>
                  <a:pt x="253" y="714"/>
                </a:lnTo>
                <a:lnTo>
                  <a:pt x="253" y="723"/>
                </a:lnTo>
                <a:lnTo>
                  <a:pt x="253" y="733"/>
                </a:lnTo>
                <a:lnTo>
                  <a:pt x="253" y="742"/>
                </a:lnTo>
                <a:lnTo>
                  <a:pt x="253" y="751"/>
                </a:lnTo>
                <a:lnTo>
                  <a:pt x="253" y="761"/>
                </a:lnTo>
                <a:lnTo>
                  <a:pt x="253" y="770"/>
                </a:lnTo>
                <a:lnTo>
                  <a:pt x="253" y="780"/>
                </a:lnTo>
                <a:lnTo>
                  <a:pt x="253" y="790"/>
                </a:lnTo>
                <a:lnTo>
                  <a:pt x="253" y="799"/>
                </a:lnTo>
                <a:lnTo>
                  <a:pt x="253" y="809"/>
                </a:lnTo>
                <a:lnTo>
                  <a:pt x="253" y="819"/>
                </a:lnTo>
                <a:lnTo>
                  <a:pt x="253" y="829"/>
                </a:lnTo>
                <a:lnTo>
                  <a:pt x="253" y="839"/>
                </a:lnTo>
                <a:lnTo>
                  <a:pt x="253" y="848"/>
                </a:lnTo>
                <a:lnTo>
                  <a:pt x="253" y="858"/>
                </a:lnTo>
                <a:lnTo>
                  <a:pt x="253" y="868"/>
                </a:lnTo>
                <a:lnTo>
                  <a:pt x="253" y="878"/>
                </a:lnTo>
                <a:lnTo>
                  <a:pt x="253" y="888"/>
                </a:lnTo>
                <a:lnTo>
                  <a:pt x="253" y="898"/>
                </a:lnTo>
                <a:lnTo>
                  <a:pt x="253" y="908"/>
                </a:lnTo>
                <a:lnTo>
                  <a:pt x="253" y="918"/>
                </a:lnTo>
                <a:lnTo>
                  <a:pt x="253" y="928"/>
                </a:lnTo>
                <a:lnTo>
                  <a:pt x="253" y="938"/>
                </a:lnTo>
                <a:lnTo>
                  <a:pt x="253" y="948"/>
                </a:lnTo>
                <a:lnTo>
                  <a:pt x="253" y="958"/>
                </a:lnTo>
                <a:lnTo>
                  <a:pt x="253" y="968"/>
                </a:lnTo>
                <a:lnTo>
                  <a:pt x="253" y="978"/>
                </a:lnTo>
                <a:lnTo>
                  <a:pt x="253" y="988"/>
                </a:lnTo>
                <a:lnTo>
                  <a:pt x="253" y="998"/>
                </a:lnTo>
                <a:lnTo>
                  <a:pt x="253" y="1007"/>
                </a:lnTo>
                <a:lnTo>
                  <a:pt x="253" y="1017"/>
                </a:lnTo>
                <a:lnTo>
                  <a:pt x="253" y="1027"/>
                </a:lnTo>
                <a:lnTo>
                  <a:pt x="253" y="1037"/>
                </a:lnTo>
                <a:lnTo>
                  <a:pt x="253" y="1046"/>
                </a:lnTo>
                <a:lnTo>
                  <a:pt x="253" y="1056"/>
                </a:lnTo>
                <a:lnTo>
                  <a:pt x="253" y="1065"/>
                </a:lnTo>
                <a:lnTo>
                  <a:pt x="253" y="1075"/>
                </a:lnTo>
                <a:lnTo>
                  <a:pt x="253" y="1084"/>
                </a:lnTo>
                <a:lnTo>
                  <a:pt x="253" y="1093"/>
                </a:lnTo>
                <a:lnTo>
                  <a:pt x="253" y="1102"/>
                </a:lnTo>
                <a:lnTo>
                  <a:pt x="253" y="1111"/>
                </a:lnTo>
                <a:lnTo>
                  <a:pt x="253" y="1121"/>
                </a:lnTo>
                <a:lnTo>
                  <a:pt x="253" y="1129"/>
                </a:lnTo>
                <a:lnTo>
                  <a:pt x="253" y="1138"/>
                </a:lnTo>
                <a:lnTo>
                  <a:pt x="253" y="1147"/>
                </a:lnTo>
                <a:lnTo>
                  <a:pt x="253" y="1156"/>
                </a:lnTo>
                <a:lnTo>
                  <a:pt x="253" y="1164"/>
                </a:lnTo>
                <a:lnTo>
                  <a:pt x="253" y="1173"/>
                </a:lnTo>
                <a:lnTo>
                  <a:pt x="253" y="1181"/>
                </a:lnTo>
                <a:lnTo>
                  <a:pt x="253" y="1189"/>
                </a:lnTo>
                <a:lnTo>
                  <a:pt x="253" y="1197"/>
                </a:lnTo>
                <a:lnTo>
                  <a:pt x="253" y="1205"/>
                </a:lnTo>
                <a:lnTo>
                  <a:pt x="253" y="1213"/>
                </a:lnTo>
                <a:lnTo>
                  <a:pt x="253" y="1220"/>
                </a:lnTo>
                <a:lnTo>
                  <a:pt x="253" y="1228"/>
                </a:lnTo>
                <a:lnTo>
                  <a:pt x="253" y="1235"/>
                </a:lnTo>
                <a:lnTo>
                  <a:pt x="253" y="1242"/>
                </a:lnTo>
                <a:lnTo>
                  <a:pt x="253" y="1249"/>
                </a:lnTo>
                <a:lnTo>
                  <a:pt x="253" y="1256"/>
                </a:lnTo>
                <a:lnTo>
                  <a:pt x="253" y="1263"/>
                </a:lnTo>
                <a:lnTo>
                  <a:pt x="253" y="1270"/>
                </a:lnTo>
                <a:lnTo>
                  <a:pt x="253" y="1276"/>
                </a:lnTo>
                <a:lnTo>
                  <a:pt x="253" y="1282"/>
                </a:lnTo>
                <a:lnTo>
                  <a:pt x="253" y="1288"/>
                </a:lnTo>
                <a:lnTo>
                  <a:pt x="253" y="1294"/>
                </a:lnTo>
                <a:lnTo>
                  <a:pt x="253" y="1300"/>
                </a:lnTo>
                <a:lnTo>
                  <a:pt x="253" y="1305"/>
                </a:lnTo>
                <a:lnTo>
                  <a:pt x="253" y="1310"/>
                </a:lnTo>
                <a:lnTo>
                  <a:pt x="253" y="1315"/>
                </a:lnTo>
                <a:lnTo>
                  <a:pt x="253" y="1320"/>
                </a:lnTo>
                <a:lnTo>
                  <a:pt x="253" y="1325"/>
                </a:lnTo>
                <a:lnTo>
                  <a:pt x="253" y="1329"/>
                </a:lnTo>
                <a:lnTo>
                  <a:pt x="253" y="1334"/>
                </a:lnTo>
                <a:lnTo>
                  <a:pt x="253" y="1338"/>
                </a:lnTo>
                <a:lnTo>
                  <a:pt x="253" y="1341"/>
                </a:lnTo>
                <a:lnTo>
                  <a:pt x="253" y="1345"/>
                </a:lnTo>
                <a:lnTo>
                  <a:pt x="253" y="1348"/>
                </a:lnTo>
                <a:lnTo>
                  <a:pt x="253" y="1351"/>
                </a:lnTo>
                <a:lnTo>
                  <a:pt x="253" y="1354"/>
                </a:lnTo>
                <a:lnTo>
                  <a:pt x="253" y="1357"/>
                </a:lnTo>
                <a:lnTo>
                  <a:pt x="253" y="1359"/>
                </a:lnTo>
                <a:lnTo>
                  <a:pt x="253" y="1361"/>
                </a:lnTo>
                <a:lnTo>
                  <a:pt x="253" y="1363"/>
                </a:lnTo>
                <a:lnTo>
                  <a:pt x="253" y="1364"/>
                </a:lnTo>
                <a:lnTo>
                  <a:pt x="253" y="1366"/>
                </a:lnTo>
                <a:lnTo>
                  <a:pt x="253" y="1367"/>
                </a:lnTo>
                <a:lnTo>
                  <a:pt x="253" y="1368"/>
                </a:lnTo>
                <a:lnTo>
                  <a:pt x="252" y="1368"/>
                </a:lnTo>
                <a:lnTo>
                  <a:pt x="250" y="1368"/>
                </a:lnTo>
                <a:lnTo>
                  <a:pt x="245" y="1368"/>
                </a:lnTo>
                <a:lnTo>
                  <a:pt x="239" y="1368"/>
                </a:lnTo>
                <a:lnTo>
                  <a:pt x="231" y="1368"/>
                </a:lnTo>
                <a:lnTo>
                  <a:pt x="223" y="1368"/>
                </a:lnTo>
                <a:lnTo>
                  <a:pt x="213" y="1368"/>
                </a:lnTo>
                <a:lnTo>
                  <a:pt x="203" y="1368"/>
                </a:lnTo>
                <a:lnTo>
                  <a:pt x="192" y="1368"/>
                </a:lnTo>
                <a:lnTo>
                  <a:pt x="180" y="1368"/>
                </a:lnTo>
                <a:lnTo>
                  <a:pt x="169" y="1368"/>
                </a:lnTo>
                <a:lnTo>
                  <a:pt x="157" y="1368"/>
                </a:lnTo>
                <a:lnTo>
                  <a:pt x="146" y="1368"/>
                </a:lnTo>
                <a:lnTo>
                  <a:pt x="135" y="1368"/>
                </a:lnTo>
                <a:lnTo>
                  <a:pt x="125" y="1368"/>
                </a:lnTo>
                <a:lnTo>
                  <a:pt x="115" y="1368"/>
                </a:lnTo>
                <a:lnTo>
                  <a:pt x="107" y="1368"/>
                </a:lnTo>
                <a:lnTo>
                  <a:pt x="99" y="1368"/>
                </a:lnTo>
                <a:lnTo>
                  <a:pt x="93" y="1368"/>
                </a:lnTo>
                <a:lnTo>
                  <a:pt x="88" y="1368"/>
                </a:lnTo>
                <a:lnTo>
                  <a:pt x="86" y="1368"/>
                </a:lnTo>
                <a:lnTo>
                  <a:pt x="84" y="1368"/>
                </a:lnTo>
                <a:lnTo>
                  <a:pt x="85" y="1368"/>
                </a:lnTo>
                <a:lnTo>
                  <a:pt x="84" y="1367"/>
                </a:lnTo>
                <a:lnTo>
                  <a:pt x="84" y="1366"/>
                </a:lnTo>
                <a:lnTo>
                  <a:pt x="85" y="1364"/>
                </a:lnTo>
                <a:lnTo>
                  <a:pt x="84" y="1363"/>
                </a:lnTo>
                <a:lnTo>
                  <a:pt x="84" y="1361"/>
                </a:lnTo>
                <a:lnTo>
                  <a:pt x="85" y="1359"/>
                </a:lnTo>
                <a:lnTo>
                  <a:pt x="84" y="1357"/>
                </a:lnTo>
                <a:lnTo>
                  <a:pt x="84" y="1354"/>
                </a:lnTo>
                <a:lnTo>
                  <a:pt x="84" y="1351"/>
                </a:lnTo>
                <a:lnTo>
                  <a:pt x="85" y="1348"/>
                </a:lnTo>
                <a:lnTo>
                  <a:pt x="85" y="1345"/>
                </a:lnTo>
                <a:lnTo>
                  <a:pt x="84" y="1341"/>
                </a:lnTo>
                <a:lnTo>
                  <a:pt x="84" y="1338"/>
                </a:lnTo>
                <a:lnTo>
                  <a:pt x="85" y="1334"/>
                </a:lnTo>
                <a:lnTo>
                  <a:pt x="85" y="1329"/>
                </a:lnTo>
                <a:lnTo>
                  <a:pt x="84" y="1325"/>
                </a:lnTo>
                <a:lnTo>
                  <a:pt x="84" y="1320"/>
                </a:lnTo>
                <a:lnTo>
                  <a:pt x="85" y="1315"/>
                </a:lnTo>
                <a:lnTo>
                  <a:pt x="84" y="1310"/>
                </a:lnTo>
                <a:lnTo>
                  <a:pt x="84" y="1305"/>
                </a:lnTo>
                <a:lnTo>
                  <a:pt x="84" y="1300"/>
                </a:lnTo>
                <a:lnTo>
                  <a:pt x="85" y="1294"/>
                </a:lnTo>
                <a:lnTo>
                  <a:pt x="85" y="1288"/>
                </a:lnTo>
                <a:lnTo>
                  <a:pt x="84" y="1282"/>
                </a:lnTo>
                <a:lnTo>
                  <a:pt x="84" y="1276"/>
                </a:lnTo>
                <a:lnTo>
                  <a:pt x="84" y="1270"/>
                </a:lnTo>
                <a:lnTo>
                  <a:pt x="84" y="1263"/>
                </a:lnTo>
                <a:lnTo>
                  <a:pt x="84" y="1256"/>
                </a:lnTo>
                <a:lnTo>
                  <a:pt x="85" y="1249"/>
                </a:lnTo>
                <a:lnTo>
                  <a:pt x="84" y="1242"/>
                </a:lnTo>
                <a:lnTo>
                  <a:pt x="84" y="1235"/>
                </a:lnTo>
                <a:lnTo>
                  <a:pt x="84" y="1228"/>
                </a:lnTo>
                <a:lnTo>
                  <a:pt x="85" y="1220"/>
                </a:lnTo>
                <a:lnTo>
                  <a:pt x="85" y="1213"/>
                </a:lnTo>
                <a:lnTo>
                  <a:pt x="84" y="1205"/>
                </a:lnTo>
                <a:lnTo>
                  <a:pt x="84" y="1197"/>
                </a:lnTo>
                <a:lnTo>
                  <a:pt x="85" y="1189"/>
                </a:lnTo>
                <a:lnTo>
                  <a:pt x="85" y="1181"/>
                </a:lnTo>
                <a:lnTo>
                  <a:pt x="84" y="1173"/>
                </a:lnTo>
                <a:lnTo>
                  <a:pt x="84" y="1164"/>
                </a:lnTo>
                <a:lnTo>
                  <a:pt x="85" y="1156"/>
                </a:lnTo>
                <a:lnTo>
                  <a:pt x="84" y="1147"/>
                </a:lnTo>
                <a:lnTo>
                  <a:pt x="84" y="1138"/>
                </a:lnTo>
                <a:lnTo>
                  <a:pt x="84" y="1129"/>
                </a:lnTo>
                <a:lnTo>
                  <a:pt x="85" y="1121"/>
                </a:lnTo>
                <a:lnTo>
                  <a:pt x="84" y="1111"/>
                </a:lnTo>
                <a:lnTo>
                  <a:pt x="84" y="1102"/>
                </a:lnTo>
                <a:lnTo>
                  <a:pt x="84" y="1093"/>
                </a:lnTo>
                <a:lnTo>
                  <a:pt x="85" y="1084"/>
                </a:lnTo>
                <a:lnTo>
                  <a:pt x="84" y="1075"/>
                </a:lnTo>
                <a:lnTo>
                  <a:pt x="84" y="1065"/>
                </a:lnTo>
                <a:lnTo>
                  <a:pt x="84" y="1056"/>
                </a:lnTo>
                <a:lnTo>
                  <a:pt x="85" y="1046"/>
                </a:lnTo>
                <a:lnTo>
                  <a:pt x="84" y="1037"/>
                </a:lnTo>
                <a:lnTo>
                  <a:pt x="84" y="1027"/>
                </a:lnTo>
                <a:lnTo>
                  <a:pt x="84" y="1017"/>
                </a:lnTo>
                <a:lnTo>
                  <a:pt x="85" y="1007"/>
                </a:lnTo>
                <a:lnTo>
                  <a:pt x="84" y="998"/>
                </a:lnTo>
                <a:lnTo>
                  <a:pt x="84" y="988"/>
                </a:lnTo>
                <a:lnTo>
                  <a:pt x="84" y="978"/>
                </a:lnTo>
                <a:lnTo>
                  <a:pt x="84" y="968"/>
                </a:lnTo>
                <a:lnTo>
                  <a:pt x="84" y="958"/>
                </a:lnTo>
                <a:lnTo>
                  <a:pt x="84" y="948"/>
                </a:lnTo>
                <a:lnTo>
                  <a:pt x="84" y="938"/>
                </a:lnTo>
                <a:lnTo>
                  <a:pt x="84" y="928"/>
                </a:lnTo>
                <a:lnTo>
                  <a:pt x="84" y="918"/>
                </a:lnTo>
                <a:lnTo>
                  <a:pt x="84" y="908"/>
                </a:lnTo>
                <a:lnTo>
                  <a:pt x="84" y="898"/>
                </a:lnTo>
                <a:lnTo>
                  <a:pt x="84" y="888"/>
                </a:lnTo>
                <a:lnTo>
                  <a:pt x="84" y="878"/>
                </a:lnTo>
                <a:lnTo>
                  <a:pt x="84" y="868"/>
                </a:lnTo>
                <a:lnTo>
                  <a:pt x="85" y="858"/>
                </a:lnTo>
                <a:lnTo>
                  <a:pt x="84" y="848"/>
                </a:lnTo>
                <a:lnTo>
                  <a:pt x="84" y="839"/>
                </a:lnTo>
                <a:lnTo>
                  <a:pt x="84" y="829"/>
                </a:lnTo>
                <a:lnTo>
                  <a:pt x="84" y="819"/>
                </a:lnTo>
                <a:lnTo>
                  <a:pt x="84" y="809"/>
                </a:lnTo>
                <a:lnTo>
                  <a:pt x="84" y="799"/>
                </a:lnTo>
                <a:lnTo>
                  <a:pt x="84" y="790"/>
                </a:lnTo>
                <a:lnTo>
                  <a:pt x="84" y="780"/>
                </a:lnTo>
                <a:lnTo>
                  <a:pt x="84" y="770"/>
                </a:lnTo>
                <a:lnTo>
                  <a:pt x="84" y="761"/>
                </a:lnTo>
                <a:lnTo>
                  <a:pt x="84" y="751"/>
                </a:lnTo>
                <a:lnTo>
                  <a:pt x="84" y="742"/>
                </a:lnTo>
                <a:lnTo>
                  <a:pt x="84" y="733"/>
                </a:lnTo>
                <a:lnTo>
                  <a:pt x="84" y="723"/>
                </a:lnTo>
                <a:lnTo>
                  <a:pt x="84" y="714"/>
                </a:lnTo>
                <a:lnTo>
                  <a:pt x="84" y="705"/>
                </a:lnTo>
                <a:lnTo>
                  <a:pt x="84" y="696"/>
                </a:lnTo>
                <a:lnTo>
                  <a:pt x="84" y="687"/>
                </a:lnTo>
                <a:lnTo>
                  <a:pt x="84" y="678"/>
                </a:lnTo>
                <a:lnTo>
                  <a:pt x="84" y="670"/>
                </a:lnTo>
                <a:lnTo>
                  <a:pt x="84" y="661"/>
                </a:lnTo>
                <a:lnTo>
                  <a:pt x="84" y="653"/>
                </a:lnTo>
                <a:lnTo>
                  <a:pt x="84" y="644"/>
                </a:lnTo>
                <a:lnTo>
                  <a:pt x="84" y="636"/>
                </a:lnTo>
                <a:lnTo>
                  <a:pt x="84" y="628"/>
                </a:lnTo>
                <a:lnTo>
                  <a:pt x="85" y="620"/>
                </a:lnTo>
                <a:lnTo>
                  <a:pt x="84" y="612"/>
                </a:lnTo>
                <a:lnTo>
                  <a:pt x="84" y="604"/>
                </a:lnTo>
                <a:lnTo>
                  <a:pt x="84" y="597"/>
                </a:lnTo>
                <a:lnTo>
                  <a:pt x="84" y="589"/>
                </a:lnTo>
                <a:lnTo>
                  <a:pt x="84" y="582"/>
                </a:lnTo>
                <a:lnTo>
                  <a:pt x="84" y="575"/>
                </a:lnTo>
                <a:lnTo>
                  <a:pt x="84" y="568"/>
                </a:lnTo>
                <a:lnTo>
                  <a:pt x="84" y="561"/>
                </a:lnTo>
                <a:lnTo>
                  <a:pt x="84" y="554"/>
                </a:lnTo>
                <a:lnTo>
                  <a:pt x="84" y="547"/>
                </a:lnTo>
                <a:lnTo>
                  <a:pt x="84" y="541"/>
                </a:lnTo>
                <a:lnTo>
                  <a:pt x="84" y="535"/>
                </a:lnTo>
                <a:lnTo>
                  <a:pt x="84" y="529"/>
                </a:lnTo>
                <a:lnTo>
                  <a:pt x="84" y="523"/>
                </a:lnTo>
                <a:lnTo>
                  <a:pt x="84" y="518"/>
                </a:lnTo>
                <a:lnTo>
                  <a:pt x="84" y="512"/>
                </a:lnTo>
                <a:lnTo>
                  <a:pt x="85" y="507"/>
                </a:lnTo>
                <a:lnTo>
                  <a:pt x="84" y="502"/>
                </a:lnTo>
                <a:lnTo>
                  <a:pt x="84" y="497"/>
                </a:lnTo>
                <a:lnTo>
                  <a:pt x="82" y="497"/>
                </a:lnTo>
                <a:lnTo>
                  <a:pt x="76" y="497"/>
                </a:lnTo>
                <a:lnTo>
                  <a:pt x="66" y="497"/>
                </a:lnTo>
                <a:lnTo>
                  <a:pt x="55" y="497"/>
                </a:lnTo>
                <a:lnTo>
                  <a:pt x="42" y="497"/>
                </a:lnTo>
                <a:lnTo>
                  <a:pt x="30" y="497"/>
                </a:lnTo>
                <a:lnTo>
                  <a:pt x="18" y="497"/>
                </a:lnTo>
                <a:lnTo>
                  <a:pt x="9" y="497"/>
                </a:lnTo>
                <a:lnTo>
                  <a:pt x="2" y="497"/>
                </a:lnTo>
                <a:lnTo>
                  <a:pt x="0" y="497"/>
                </a:lnTo>
                <a:lnTo>
                  <a:pt x="3" y="489"/>
                </a:lnTo>
                <a:lnTo>
                  <a:pt x="5" y="481"/>
                </a:lnTo>
                <a:lnTo>
                  <a:pt x="8" y="473"/>
                </a:lnTo>
                <a:lnTo>
                  <a:pt x="11" y="465"/>
                </a:lnTo>
                <a:lnTo>
                  <a:pt x="14" y="456"/>
                </a:lnTo>
                <a:lnTo>
                  <a:pt x="17" y="447"/>
                </a:lnTo>
                <a:lnTo>
                  <a:pt x="20" y="439"/>
                </a:lnTo>
                <a:lnTo>
                  <a:pt x="23" y="430"/>
                </a:lnTo>
                <a:lnTo>
                  <a:pt x="26" y="421"/>
                </a:lnTo>
                <a:lnTo>
                  <a:pt x="29" y="412"/>
                </a:lnTo>
                <a:lnTo>
                  <a:pt x="32" y="403"/>
                </a:lnTo>
                <a:lnTo>
                  <a:pt x="35" y="394"/>
                </a:lnTo>
                <a:lnTo>
                  <a:pt x="38" y="385"/>
                </a:lnTo>
                <a:lnTo>
                  <a:pt x="41" y="376"/>
                </a:lnTo>
                <a:lnTo>
                  <a:pt x="44" y="366"/>
                </a:lnTo>
                <a:lnTo>
                  <a:pt x="48" y="357"/>
                </a:lnTo>
                <a:lnTo>
                  <a:pt x="51" y="348"/>
                </a:lnTo>
                <a:lnTo>
                  <a:pt x="54" y="338"/>
                </a:lnTo>
                <a:lnTo>
                  <a:pt x="57" y="329"/>
                </a:lnTo>
                <a:lnTo>
                  <a:pt x="60" y="320"/>
                </a:lnTo>
                <a:lnTo>
                  <a:pt x="64" y="310"/>
                </a:lnTo>
                <a:lnTo>
                  <a:pt x="67" y="301"/>
                </a:lnTo>
                <a:lnTo>
                  <a:pt x="70" y="292"/>
                </a:lnTo>
                <a:lnTo>
                  <a:pt x="73" y="282"/>
                </a:lnTo>
                <a:lnTo>
                  <a:pt x="76" y="273"/>
                </a:lnTo>
                <a:lnTo>
                  <a:pt x="79" y="264"/>
                </a:lnTo>
                <a:lnTo>
                  <a:pt x="82" y="254"/>
                </a:lnTo>
                <a:lnTo>
                  <a:pt x="86" y="245"/>
                </a:lnTo>
                <a:lnTo>
                  <a:pt x="89" y="236"/>
                </a:lnTo>
                <a:lnTo>
                  <a:pt x="92" y="227"/>
                </a:lnTo>
                <a:lnTo>
                  <a:pt x="95" y="218"/>
                </a:lnTo>
                <a:lnTo>
                  <a:pt x="98" y="209"/>
                </a:lnTo>
                <a:lnTo>
                  <a:pt x="101" y="200"/>
                </a:lnTo>
                <a:lnTo>
                  <a:pt x="104" y="192"/>
                </a:lnTo>
                <a:lnTo>
                  <a:pt x="107" y="183"/>
                </a:lnTo>
                <a:lnTo>
                  <a:pt x="110" y="174"/>
                </a:lnTo>
                <a:lnTo>
                  <a:pt x="113" y="166"/>
                </a:lnTo>
                <a:lnTo>
                  <a:pt x="115" y="158"/>
                </a:lnTo>
                <a:lnTo>
                  <a:pt x="118" y="149"/>
                </a:lnTo>
                <a:lnTo>
                  <a:pt x="121" y="141"/>
                </a:lnTo>
                <a:lnTo>
                  <a:pt x="124" y="134"/>
                </a:lnTo>
                <a:lnTo>
                  <a:pt x="126" y="126"/>
                </a:lnTo>
                <a:lnTo>
                  <a:pt x="129" y="118"/>
                </a:lnTo>
                <a:lnTo>
                  <a:pt x="131" y="111"/>
                </a:lnTo>
                <a:lnTo>
                  <a:pt x="134" y="104"/>
                </a:lnTo>
                <a:lnTo>
                  <a:pt x="136" y="96"/>
                </a:lnTo>
                <a:lnTo>
                  <a:pt x="138" y="90"/>
                </a:lnTo>
                <a:lnTo>
                  <a:pt x="141" y="83"/>
                </a:lnTo>
                <a:lnTo>
                  <a:pt x="143" y="76"/>
                </a:lnTo>
                <a:lnTo>
                  <a:pt x="145" y="70"/>
                </a:lnTo>
                <a:lnTo>
                  <a:pt x="147" y="64"/>
                </a:lnTo>
                <a:lnTo>
                  <a:pt x="149" y="58"/>
                </a:lnTo>
                <a:lnTo>
                  <a:pt x="151" y="53"/>
                </a:lnTo>
                <a:lnTo>
                  <a:pt x="153" y="47"/>
                </a:lnTo>
                <a:lnTo>
                  <a:pt x="155" y="42"/>
                </a:lnTo>
                <a:lnTo>
                  <a:pt x="156" y="37"/>
                </a:lnTo>
                <a:lnTo>
                  <a:pt x="158" y="33"/>
                </a:lnTo>
                <a:lnTo>
                  <a:pt x="159" y="28"/>
                </a:lnTo>
                <a:lnTo>
                  <a:pt x="161" y="24"/>
                </a:lnTo>
                <a:lnTo>
                  <a:pt x="162" y="21"/>
                </a:lnTo>
                <a:lnTo>
                  <a:pt x="163" y="17"/>
                </a:lnTo>
                <a:lnTo>
                  <a:pt x="164" y="14"/>
                </a:lnTo>
                <a:lnTo>
                  <a:pt x="165" y="11"/>
                </a:lnTo>
                <a:lnTo>
                  <a:pt x="166" y="8"/>
                </a:lnTo>
                <a:lnTo>
                  <a:pt x="167" y="6"/>
                </a:lnTo>
                <a:lnTo>
                  <a:pt x="167" y="4"/>
                </a:lnTo>
                <a:lnTo>
                  <a:pt x="168" y="3"/>
                </a:lnTo>
                <a:lnTo>
                  <a:pt x="168" y="1"/>
                </a:lnTo>
                <a:lnTo>
                  <a:pt x="169" y="1"/>
                </a:lnTo>
                <a:lnTo>
                  <a:pt x="169" y="0"/>
                </a:lnTo>
              </a:path>
            </a:pathLst>
          </a:custGeom>
          <a:noFill/>
          <a:ln w="12700" cap="rnd">
            <a:solidFill>
              <a:srgbClr val="80008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171450" y="6121400"/>
            <a:ext cx="4516438" cy="630238"/>
          </a:xfrm>
          <a:custGeom>
            <a:avLst/>
            <a:gdLst>
              <a:gd name="T0" fmla="*/ 0 w 2845"/>
              <a:gd name="T1" fmla="*/ 0 h 397"/>
              <a:gd name="T2" fmla="*/ 2844 w 2845"/>
              <a:gd name="T3" fmla="*/ 0 h 397"/>
              <a:gd name="T4" fmla="*/ 2844 w 2845"/>
              <a:gd name="T5" fmla="*/ 396 h 397"/>
              <a:gd name="T6" fmla="*/ 0 w 2845"/>
              <a:gd name="T7" fmla="*/ 396 h 397"/>
              <a:gd name="T8" fmla="*/ 0 w 2845"/>
              <a:gd name="T9" fmla="*/ 0 h 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5"/>
              <a:gd name="T16" fmla="*/ 0 h 397"/>
              <a:gd name="T17" fmla="*/ 2845 w 2845"/>
              <a:gd name="T18" fmla="*/ 397 h 3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5" h="397">
                <a:moveTo>
                  <a:pt x="0" y="0"/>
                </a:moveTo>
                <a:lnTo>
                  <a:pt x="2844" y="0"/>
                </a:lnTo>
                <a:lnTo>
                  <a:pt x="2844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371600" y="6257925"/>
            <a:ext cx="21145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Cod fat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1374775" y="985838"/>
            <a:ext cx="2092325" cy="114617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617663" y="1379538"/>
            <a:ext cx="18399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Near ideal</a:t>
            </a:r>
          </a:p>
        </p:txBody>
      </p:sp>
      <p:pic>
        <p:nvPicPr>
          <p:cNvPr id="12298" name="Picture 10"/>
          <p:cNvPicPr>
            <a:picLocks noChangeArrowheads="1"/>
          </p:cNvPicPr>
          <p:nvPr/>
        </p:nvPicPr>
        <p:blipFill>
          <a:blip r:embed="rId4" cstate="print"/>
          <a:srcRect r="77600" b="72176"/>
          <a:stretch>
            <a:fillRect/>
          </a:stretch>
        </p:blipFill>
        <p:spPr bwMode="auto">
          <a:xfrm>
            <a:off x="4857750" y="2289175"/>
            <a:ext cx="405765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5607050" y="1038225"/>
            <a:ext cx="2092325" cy="114617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459413" y="1371600"/>
            <a:ext cx="2541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FAT ALERT !!</a:t>
            </a:r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6515100" y="4343400"/>
            <a:ext cx="538163" cy="1779588"/>
          </a:xfrm>
          <a:custGeom>
            <a:avLst/>
            <a:gdLst>
              <a:gd name="T0" fmla="*/ 171 w 339"/>
              <a:gd name="T1" fmla="*/ 8 h 1121"/>
              <a:gd name="T2" fmla="*/ 180 w 339"/>
              <a:gd name="T3" fmla="*/ 28 h 1121"/>
              <a:gd name="T4" fmla="*/ 193 w 339"/>
              <a:gd name="T5" fmla="*/ 60 h 1121"/>
              <a:gd name="T6" fmla="*/ 210 w 339"/>
              <a:gd name="T7" fmla="*/ 100 h 1121"/>
              <a:gd name="T8" fmla="*/ 229 w 339"/>
              <a:gd name="T9" fmla="*/ 147 h 1121"/>
              <a:gd name="T10" fmla="*/ 251 w 339"/>
              <a:gd name="T11" fmla="*/ 198 h 1121"/>
              <a:gd name="T12" fmla="*/ 273 w 339"/>
              <a:gd name="T13" fmla="*/ 252 h 1121"/>
              <a:gd name="T14" fmla="*/ 296 w 339"/>
              <a:gd name="T15" fmla="*/ 306 h 1121"/>
              <a:gd name="T16" fmla="*/ 318 w 339"/>
              <a:gd name="T17" fmla="*/ 359 h 1121"/>
              <a:gd name="T18" fmla="*/ 338 w 339"/>
              <a:gd name="T19" fmla="*/ 407 h 1121"/>
              <a:gd name="T20" fmla="*/ 283 w 339"/>
              <a:gd name="T21" fmla="*/ 407 h 1121"/>
              <a:gd name="T22" fmla="*/ 253 w 339"/>
              <a:gd name="T23" fmla="*/ 417 h 1121"/>
              <a:gd name="T24" fmla="*/ 253 w 339"/>
              <a:gd name="T25" fmla="*/ 452 h 1121"/>
              <a:gd name="T26" fmla="*/ 253 w 339"/>
              <a:gd name="T27" fmla="*/ 495 h 1121"/>
              <a:gd name="T28" fmla="*/ 253 w 339"/>
              <a:gd name="T29" fmla="*/ 543 h 1121"/>
              <a:gd name="T30" fmla="*/ 253 w 339"/>
              <a:gd name="T31" fmla="*/ 597 h 1121"/>
              <a:gd name="T32" fmla="*/ 253 w 339"/>
              <a:gd name="T33" fmla="*/ 654 h 1121"/>
              <a:gd name="T34" fmla="*/ 253 w 339"/>
              <a:gd name="T35" fmla="*/ 712 h 1121"/>
              <a:gd name="T36" fmla="*/ 253 w 339"/>
              <a:gd name="T37" fmla="*/ 772 h 1121"/>
              <a:gd name="T38" fmla="*/ 253 w 339"/>
              <a:gd name="T39" fmla="*/ 831 h 1121"/>
              <a:gd name="T40" fmla="*/ 253 w 339"/>
              <a:gd name="T41" fmla="*/ 888 h 1121"/>
              <a:gd name="T42" fmla="*/ 253 w 339"/>
              <a:gd name="T43" fmla="*/ 941 h 1121"/>
              <a:gd name="T44" fmla="*/ 253 w 339"/>
              <a:gd name="T45" fmla="*/ 991 h 1121"/>
              <a:gd name="T46" fmla="*/ 253 w 339"/>
              <a:gd name="T47" fmla="*/ 1034 h 1121"/>
              <a:gd name="T48" fmla="*/ 253 w 339"/>
              <a:gd name="T49" fmla="*/ 1070 h 1121"/>
              <a:gd name="T50" fmla="*/ 253 w 339"/>
              <a:gd name="T51" fmla="*/ 1097 h 1121"/>
              <a:gd name="T52" fmla="*/ 253 w 339"/>
              <a:gd name="T53" fmla="*/ 1114 h 1121"/>
              <a:gd name="T54" fmla="*/ 249 w 339"/>
              <a:gd name="T55" fmla="*/ 1120 h 1121"/>
              <a:gd name="T56" fmla="*/ 202 w 339"/>
              <a:gd name="T57" fmla="*/ 1120 h 1121"/>
              <a:gd name="T58" fmla="*/ 135 w 339"/>
              <a:gd name="T59" fmla="*/ 1120 h 1121"/>
              <a:gd name="T60" fmla="*/ 88 w 339"/>
              <a:gd name="T61" fmla="*/ 1120 h 1121"/>
              <a:gd name="T62" fmla="*/ 84 w 339"/>
              <a:gd name="T63" fmla="*/ 1114 h 1121"/>
              <a:gd name="T64" fmla="*/ 84 w 339"/>
              <a:gd name="T65" fmla="*/ 1097 h 1121"/>
              <a:gd name="T66" fmla="*/ 84 w 339"/>
              <a:gd name="T67" fmla="*/ 1070 h 1121"/>
              <a:gd name="T68" fmla="*/ 84 w 339"/>
              <a:gd name="T69" fmla="*/ 1034 h 1121"/>
              <a:gd name="T70" fmla="*/ 84 w 339"/>
              <a:gd name="T71" fmla="*/ 991 h 1121"/>
              <a:gd name="T72" fmla="*/ 84 w 339"/>
              <a:gd name="T73" fmla="*/ 941 h 1121"/>
              <a:gd name="T74" fmla="*/ 84 w 339"/>
              <a:gd name="T75" fmla="*/ 888 h 1121"/>
              <a:gd name="T76" fmla="*/ 84 w 339"/>
              <a:gd name="T77" fmla="*/ 831 h 1121"/>
              <a:gd name="T78" fmla="*/ 84 w 339"/>
              <a:gd name="T79" fmla="*/ 772 h 1121"/>
              <a:gd name="T80" fmla="*/ 84 w 339"/>
              <a:gd name="T81" fmla="*/ 712 h 1121"/>
              <a:gd name="T82" fmla="*/ 84 w 339"/>
              <a:gd name="T83" fmla="*/ 654 h 1121"/>
              <a:gd name="T84" fmla="*/ 84 w 339"/>
              <a:gd name="T85" fmla="*/ 597 h 1121"/>
              <a:gd name="T86" fmla="*/ 84 w 339"/>
              <a:gd name="T87" fmla="*/ 543 h 1121"/>
              <a:gd name="T88" fmla="*/ 84 w 339"/>
              <a:gd name="T89" fmla="*/ 495 h 1121"/>
              <a:gd name="T90" fmla="*/ 84 w 339"/>
              <a:gd name="T91" fmla="*/ 452 h 1121"/>
              <a:gd name="T92" fmla="*/ 84 w 339"/>
              <a:gd name="T93" fmla="*/ 417 h 1121"/>
              <a:gd name="T94" fmla="*/ 54 w 339"/>
              <a:gd name="T95" fmla="*/ 407 h 1121"/>
              <a:gd name="T96" fmla="*/ 0 w 339"/>
              <a:gd name="T97" fmla="*/ 407 h 1121"/>
              <a:gd name="T98" fmla="*/ 20 w 339"/>
              <a:gd name="T99" fmla="*/ 359 h 1121"/>
              <a:gd name="T100" fmla="*/ 41 w 339"/>
              <a:gd name="T101" fmla="*/ 306 h 1121"/>
              <a:gd name="T102" fmla="*/ 64 w 339"/>
              <a:gd name="T103" fmla="*/ 252 h 1121"/>
              <a:gd name="T104" fmla="*/ 86 w 339"/>
              <a:gd name="T105" fmla="*/ 198 h 1121"/>
              <a:gd name="T106" fmla="*/ 108 w 339"/>
              <a:gd name="T107" fmla="*/ 147 h 1121"/>
              <a:gd name="T108" fmla="*/ 127 w 339"/>
              <a:gd name="T109" fmla="*/ 100 h 1121"/>
              <a:gd name="T110" fmla="*/ 144 w 339"/>
              <a:gd name="T111" fmla="*/ 60 h 1121"/>
              <a:gd name="T112" fmla="*/ 157 w 339"/>
              <a:gd name="T113" fmla="*/ 28 h 1121"/>
              <a:gd name="T114" fmla="*/ 165 w 339"/>
              <a:gd name="T115" fmla="*/ 8 h 11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9"/>
              <a:gd name="T175" fmla="*/ 0 h 1121"/>
              <a:gd name="T176" fmla="*/ 339 w 339"/>
              <a:gd name="T177" fmla="*/ 1121 h 11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9" h="1121">
                <a:moveTo>
                  <a:pt x="168" y="0"/>
                </a:moveTo>
                <a:lnTo>
                  <a:pt x="169" y="1"/>
                </a:lnTo>
                <a:lnTo>
                  <a:pt x="169" y="2"/>
                </a:lnTo>
                <a:lnTo>
                  <a:pt x="170" y="4"/>
                </a:lnTo>
                <a:lnTo>
                  <a:pt x="171" y="6"/>
                </a:lnTo>
                <a:lnTo>
                  <a:pt x="171" y="8"/>
                </a:lnTo>
                <a:lnTo>
                  <a:pt x="173" y="10"/>
                </a:lnTo>
                <a:lnTo>
                  <a:pt x="174" y="13"/>
                </a:lnTo>
                <a:lnTo>
                  <a:pt x="175" y="16"/>
                </a:lnTo>
                <a:lnTo>
                  <a:pt x="177" y="20"/>
                </a:lnTo>
                <a:lnTo>
                  <a:pt x="178" y="24"/>
                </a:lnTo>
                <a:lnTo>
                  <a:pt x="180" y="28"/>
                </a:lnTo>
                <a:lnTo>
                  <a:pt x="182" y="33"/>
                </a:lnTo>
                <a:lnTo>
                  <a:pt x="184" y="37"/>
                </a:lnTo>
                <a:lnTo>
                  <a:pt x="186" y="43"/>
                </a:lnTo>
                <a:lnTo>
                  <a:pt x="188" y="48"/>
                </a:lnTo>
                <a:lnTo>
                  <a:pt x="191" y="54"/>
                </a:lnTo>
                <a:lnTo>
                  <a:pt x="193" y="60"/>
                </a:lnTo>
                <a:lnTo>
                  <a:pt x="196" y="66"/>
                </a:lnTo>
                <a:lnTo>
                  <a:pt x="198" y="72"/>
                </a:lnTo>
                <a:lnTo>
                  <a:pt x="201" y="79"/>
                </a:lnTo>
                <a:lnTo>
                  <a:pt x="204" y="85"/>
                </a:lnTo>
                <a:lnTo>
                  <a:pt x="207" y="93"/>
                </a:lnTo>
                <a:lnTo>
                  <a:pt x="210" y="100"/>
                </a:lnTo>
                <a:lnTo>
                  <a:pt x="213" y="107"/>
                </a:lnTo>
                <a:lnTo>
                  <a:pt x="216" y="115"/>
                </a:lnTo>
                <a:lnTo>
                  <a:pt x="219" y="123"/>
                </a:lnTo>
                <a:lnTo>
                  <a:pt x="222" y="130"/>
                </a:lnTo>
                <a:lnTo>
                  <a:pt x="226" y="138"/>
                </a:lnTo>
                <a:lnTo>
                  <a:pt x="229" y="147"/>
                </a:lnTo>
                <a:lnTo>
                  <a:pt x="233" y="155"/>
                </a:lnTo>
                <a:lnTo>
                  <a:pt x="236" y="163"/>
                </a:lnTo>
                <a:lnTo>
                  <a:pt x="240" y="172"/>
                </a:lnTo>
                <a:lnTo>
                  <a:pt x="243" y="181"/>
                </a:lnTo>
                <a:lnTo>
                  <a:pt x="247" y="189"/>
                </a:lnTo>
                <a:lnTo>
                  <a:pt x="251" y="198"/>
                </a:lnTo>
                <a:lnTo>
                  <a:pt x="254" y="207"/>
                </a:lnTo>
                <a:lnTo>
                  <a:pt x="258" y="216"/>
                </a:lnTo>
                <a:lnTo>
                  <a:pt x="262" y="225"/>
                </a:lnTo>
                <a:lnTo>
                  <a:pt x="266" y="234"/>
                </a:lnTo>
                <a:lnTo>
                  <a:pt x="269" y="243"/>
                </a:lnTo>
                <a:lnTo>
                  <a:pt x="273" y="252"/>
                </a:lnTo>
                <a:lnTo>
                  <a:pt x="277" y="261"/>
                </a:lnTo>
                <a:lnTo>
                  <a:pt x="281" y="270"/>
                </a:lnTo>
                <a:lnTo>
                  <a:pt x="284" y="279"/>
                </a:lnTo>
                <a:lnTo>
                  <a:pt x="288" y="288"/>
                </a:lnTo>
                <a:lnTo>
                  <a:pt x="292" y="297"/>
                </a:lnTo>
                <a:lnTo>
                  <a:pt x="296" y="306"/>
                </a:lnTo>
                <a:lnTo>
                  <a:pt x="299" y="315"/>
                </a:lnTo>
                <a:lnTo>
                  <a:pt x="303" y="324"/>
                </a:lnTo>
                <a:lnTo>
                  <a:pt x="307" y="333"/>
                </a:lnTo>
                <a:lnTo>
                  <a:pt x="310" y="342"/>
                </a:lnTo>
                <a:lnTo>
                  <a:pt x="314" y="350"/>
                </a:lnTo>
                <a:lnTo>
                  <a:pt x="318" y="359"/>
                </a:lnTo>
                <a:lnTo>
                  <a:pt x="321" y="367"/>
                </a:lnTo>
                <a:lnTo>
                  <a:pt x="325" y="375"/>
                </a:lnTo>
                <a:lnTo>
                  <a:pt x="328" y="383"/>
                </a:lnTo>
                <a:lnTo>
                  <a:pt x="331" y="391"/>
                </a:lnTo>
                <a:lnTo>
                  <a:pt x="335" y="399"/>
                </a:lnTo>
                <a:lnTo>
                  <a:pt x="338" y="407"/>
                </a:lnTo>
                <a:lnTo>
                  <a:pt x="336" y="407"/>
                </a:lnTo>
                <a:lnTo>
                  <a:pt x="329" y="407"/>
                </a:lnTo>
                <a:lnTo>
                  <a:pt x="320" y="407"/>
                </a:lnTo>
                <a:lnTo>
                  <a:pt x="308" y="407"/>
                </a:lnTo>
                <a:lnTo>
                  <a:pt x="295" y="407"/>
                </a:lnTo>
                <a:lnTo>
                  <a:pt x="283" y="407"/>
                </a:lnTo>
                <a:lnTo>
                  <a:pt x="271" y="407"/>
                </a:lnTo>
                <a:lnTo>
                  <a:pt x="262" y="407"/>
                </a:lnTo>
                <a:lnTo>
                  <a:pt x="255" y="407"/>
                </a:lnTo>
                <a:lnTo>
                  <a:pt x="253" y="407"/>
                </a:lnTo>
                <a:lnTo>
                  <a:pt x="253" y="412"/>
                </a:lnTo>
                <a:lnTo>
                  <a:pt x="253" y="417"/>
                </a:lnTo>
                <a:lnTo>
                  <a:pt x="253" y="422"/>
                </a:lnTo>
                <a:lnTo>
                  <a:pt x="253" y="428"/>
                </a:lnTo>
                <a:lnTo>
                  <a:pt x="253" y="434"/>
                </a:lnTo>
                <a:lnTo>
                  <a:pt x="253" y="439"/>
                </a:lnTo>
                <a:lnTo>
                  <a:pt x="253" y="446"/>
                </a:lnTo>
                <a:lnTo>
                  <a:pt x="253" y="452"/>
                </a:lnTo>
                <a:lnTo>
                  <a:pt x="253" y="459"/>
                </a:lnTo>
                <a:lnTo>
                  <a:pt x="253" y="466"/>
                </a:lnTo>
                <a:lnTo>
                  <a:pt x="253" y="473"/>
                </a:lnTo>
                <a:lnTo>
                  <a:pt x="253" y="480"/>
                </a:lnTo>
                <a:lnTo>
                  <a:pt x="253" y="487"/>
                </a:lnTo>
                <a:lnTo>
                  <a:pt x="253" y="495"/>
                </a:lnTo>
                <a:lnTo>
                  <a:pt x="253" y="502"/>
                </a:lnTo>
                <a:lnTo>
                  <a:pt x="253" y="510"/>
                </a:lnTo>
                <a:lnTo>
                  <a:pt x="253" y="518"/>
                </a:lnTo>
                <a:lnTo>
                  <a:pt x="253" y="527"/>
                </a:lnTo>
                <a:lnTo>
                  <a:pt x="253" y="535"/>
                </a:lnTo>
                <a:lnTo>
                  <a:pt x="253" y="543"/>
                </a:lnTo>
                <a:lnTo>
                  <a:pt x="253" y="552"/>
                </a:lnTo>
                <a:lnTo>
                  <a:pt x="253" y="561"/>
                </a:lnTo>
                <a:lnTo>
                  <a:pt x="253" y="570"/>
                </a:lnTo>
                <a:lnTo>
                  <a:pt x="253" y="579"/>
                </a:lnTo>
                <a:lnTo>
                  <a:pt x="253" y="588"/>
                </a:lnTo>
                <a:lnTo>
                  <a:pt x="253" y="597"/>
                </a:lnTo>
                <a:lnTo>
                  <a:pt x="253" y="606"/>
                </a:lnTo>
                <a:lnTo>
                  <a:pt x="253" y="615"/>
                </a:lnTo>
                <a:lnTo>
                  <a:pt x="253" y="625"/>
                </a:lnTo>
                <a:lnTo>
                  <a:pt x="253" y="634"/>
                </a:lnTo>
                <a:lnTo>
                  <a:pt x="253" y="644"/>
                </a:lnTo>
                <a:lnTo>
                  <a:pt x="253" y="654"/>
                </a:lnTo>
                <a:lnTo>
                  <a:pt x="253" y="663"/>
                </a:lnTo>
                <a:lnTo>
                  <a:pt x="253" y="673"/>
                </a:lnTo>
                <a:lnTo>
                  <a:pt x="253" y="683"/>
                </a:lnTo>
                <a:lnTo>
                  <a:pt x="253" y="693"/>
                </a:lnTo>
                <a:lnTo>
                  <a:pt x="253" y="702"/>
                </a:lnTo>
                <a:lnTo>
                  <a:pt x="253" y="712"/>
                </a:lnTo>
                <a:lnTo>
                  <a:pt x="253" y="722"/>
                </a:lnTo>
                <a:lnTo>
                  <a:pt x="253" y="732"/>
                </a:lnTo>
                <a:lnTo>
                  <a:pt x="253" y="742"/>
                </a:lnTo>
                <a:lnTo>
                  <a:pt x="253" y="752"/>
                </a:lnTo>
                <a:lnTo>
                  <a:pt x="253" y="762"/>
                </a:lnTo>
                <a:lnTo>
                  <a:pt x="253" y="772"/>
                </a:lnTo>
                <a:lnTo>
                  <a:pt x="253" y="782"/>
                </a:lnTo>
                <a:lnTo>
                  <a:pt x="253" y="792"/>
                </a:lnTo>
                <a:lnTo>
                  <a:pt x="253" y="802"/>
                </a:lnTo>
                <a:lnTo>
                  <a:pt x="253" y="811"/>
                </a:lnTo>
                <a:lnTo>
                  <a:pt x="253" y="821"/>
                </a:lnTo>
                <a:lnTo>
                  <a:pt x="253" y="831"/>
                </a:lnTo>
                <a:lnTo>
                  <a:pt x="253" y="840"/>
                </a:lnTo>
                <a:lnTo>
                  <a:pt x="253" y="850"/>
                </a:lnTo>
                <a:lnTo>
                  <a:pt x="253" y="860"/>
                </a:lnTo>
                <a:lnTo>
                  <a:pt x="253" y="869"/>
                </a:lnTo>
                <a:lnTo>
                  <a:pt x="253" y="878"/>
                </a:lnTo>
                <a:lnTo>
                  <a:pt x="253" y="888"/>
                </a:lnTo>
                <a:lnTo>
                  <a:pt x="253" y="897"/>
                </a:lnTo>
                <a:lnTo>
                  <a:pt x="253" y="906"/>
                </a:lnTo>
                <a:lnTo>
                  <a:pt x="253" y="915"/>
                </a:lnTo>
                <a:lnTo>
                  <a:pt x="253" y="924"/>
                </a:lnTo>
                <a:lnTo>
                  <a:pt x="253" y="933"/>
                </a:lnTo>
                <a:lnTo>
                  <a:pt x="253" y="941"/>
                </a:lnTo>
                <a:lnTo>
                  <a:pt x="253" y="950"/>
                </a:lnTo>
                <a:lnTo>
                  <a:pt x="253" y="958"/>
                </a:lnTo>
                <a:lnTo>
                  <a:pt x="253" y="967"/>
                </a:lnTo>
                <a:lnTo>
                  <a:pt x="253" y="975"/>
                </a:lnTo>
                <a:lnTo>
                  <a:pt x="253" y="983"/>
                </a:lnTo>
                <a:lnTo>
                  <a:pt x="253" y="991"/>
                </a:lnTo>
                <a:lnTo>
                  <a:pt x="253" y="998"/>
                </a:lnTo>
                <a:lnTo>
                  <a:pt x="253" y="1006"/>
                </a:lnTo>
                <a:lnTo>
                  <a:pt x="253" y="1013"/>
                </a:lnTo>
                <a:lnTo>
                  <a:pt x="253" y="1020"/>
                </a:lnTo>
                <a:lnTo>
                  <a:pt x="253" y="1027"/>
                </a:lnTo>
                <a:lnTo>
                  <a:pt x="253" y="1034"/>
                </a:lnTo>
                <a:lnTo>
                  <a:pt x="253" y="1040"/>
                </a:lnTo>
                <a:lnTo>
                  <a:pt x="253" y="1047"/>
                </a:lnTo>
                <a:lnTo>
                  <a:pt x="253" y="1053"/>
                </a:lnTo>
                <a:lnTo>
                  <a:pt x="253" y="1059"/>
                </a:lnTo>
                <a:lnTo>
                  <a:pt x="253" y="1064"/>
                </a:lnTo>
                <a:lnTo>
                  <a:pt x="253" y="1070"/>
                </a:lnTo>
                <a:lnTo>
                  <a:pt x="253" y="1075"/>
                </a:lnTo>
                <a:lnTo>
                  <a:pt x="253" y="1080"/>
                </a:lnTo>
                <a:lnTo>
                  <a:pt x="253" y="1084"/>
                </a:lnTo>
                <a:lnTo>
                  <a:pt x="253" y="1089"/>
                </a:lnTo>
                <a:lnTo>
                  <a:pt x="253" y="1093"/>
                </a:lnTo>
                <a:lnTo>
                  <a:pt x="253" y="1097"/>
                </a:lnTo>
                <a:lnTo>
                  <a:pt x="253" y="1100"/>
                </a:lnTo>
                <a:lnTo>
                  <a:pt x="253" y="1104"/>
                </a:lnTo>
                <a:lnTo>
                  <a:pt x="253" y="1107"/>
                </a:lnTo>
                <a:lnTo>
                  <a:pt x="253" y="1110"/>
                </a:lnTo>
                <a:lnTo>
                  <a:pt x="253" y="1112"/>
                </a:lnTo>
                <a:lnTo>
                  <a:pt x="253" y="1114"/>
                </a:lnTo>
                <a:lnTo>
                  <a:pt x="253" y="1116"/>
                </a:lnTo>
                <a:lnTo>
                  <a:pt x="253" y="1118"/>
                </a:lnTo>
                <a:lnTo>
                  <a:pt x="253" y="1119"/>
                </a:lnTo>
                <a:lnTo>
                  <a:pt x="253" y="1120"/>
                </a:lnTo>
                <a:lnTo>
                  <a:pt x="252" y="1120"/>
                </a:lnTo>
                <a:lnTo>
                  <a:pt x="249" y="1120"/>
                </a:lnTo>
                <a:lnTo>
                  <a:pt x="244" y="1120"/>
                </a:lnTo>
                <a:lnTo>
                  <a:pt x="238" y="1120"/>
                </a:lnTo>
                <a:lnTo>
                  <a:pt x="231" y="1120"/>
                </a:lnTo>
                <a:lnTo>
                  <a:pt x="222" y="1120"/>
                </a:lnTo>
                <a:lnTo>
                  <a:pt x="213" y="1120"/>
                </a:lnTo>
                <a:lnTo>
                  <a:pt x="202" y="1120"/>
                </a:lnTo>
                <a:lnTo>
                  <a:pt x="191" y="1120"/>
                </a:lnTo>
                <a:lnTo>
                  <a:pt x="180" y="1120"/>
                </a:lnTo>
                <a:lnTo>
                  <a:pt x="168" y="1120"/>
                </a:lnTo>
                <a:lnTo>
                  <a:pt x="157" y="1120"/>
                </a:lnTo>
                <a:lnTo>
                  <a:pt x="146" y="1120"/>
                </a:lnTo>
                <a:lnTo>
                  <a:pt x="135" y="1120"/>
                </a:lnTo>
                <a:lnTo>
                  <a:pt x="124" y="1120"/>
                </a:lnTo>
                <a:lnTo>
                  <a:pt x="115" y="1120"/>
                </a:lnTo>
                <a:lnTo>
                  <a:pt x="106" y="1120"/>
                </a:lnTo>
                <a:lnTo>
                  <a:pt x="99" y="1120"/>
                </a:lnTo>
                <a:lnTo>
                  <a:pt x="93" y="1120"/>
                </a:lnTo>
                <a:lnTo>
                  <a:pt x="88" y="1120"/>
                </a:lnTo>
                <a:lnTo>
                  <a:pt x="85" y="1120"/>
                </a:lnTo>
                <a:lnTo>
                  <a:pt x="84" y="1120"/>
                </a:lnTo>
                <a:lnTo>
                  <a:pt x="84" y="1119"/>
                </a:lnTo>
                <a:lnTo>
                  <a:pt x="84" y="1118"/>
                </a:lnTo>
                <a:lnTo>
                  <a:pt x="84" y="1116"/>
                </a:lnTo>
                <a:lnTo>
                  <a:pt x="84" y="1114"/>
                </a:lnTo>
                <a:lnTo>
                  <a:pt x="84" y="1112"/>
                </a:lnTo>
                <a:lnTo>
                  <a:pt x="84" y="1110"/>
                </a:lnTo>
                <a:lnTo>
                  <a:pt x="84" y="1107"/>
                </a:lnTo>
                <a:lnTo>
                  <a:pt x="84" y="1104"/>
                </a:lnTo>
                <a:lnTo>
                  <a:pt x="84" y="1100"/>
                </a:lnTo>
                <a:lnTo>
                  <a:pt x="84" y="1097"/>
                </a:lnTo>
                <a:lnTo>
                  <a:pt x="84" y="1093"/>
                </a:lnTo>
                <a:lnTo>
                  <a:pt x="84" y="1089"/>
                </a:lnTo>
                <a:lnTo>
                  <a:pt x="84" y="1084"/>
                </a:lnTo>
                <a:lnTo>
                  <a:pt x="84" y="1080"/>
                </a:lnTo>
                <a:lnTo>
                  <a:pt x="84" y="1075"/>
                </a:lnTo>
                <a:lnTo>
                  <a:pt x="84" y="1070"/>
                </a:lnTo>
                <a:lnTo>
                  <a:pt x="84" y="1064"/>
                </a:lnTo>
                <a:lnTo>
                  <a:pt x="84" y="1059"/>
                </a:lnTo>
                <a:lnTo>
                  <a:pt x="84" y="1053"/>
                </a:lnTo>
                <a:lnTo>
                  <a:pt x="84" y="1047"/>
                </a:lnTo>
                <a:lnTo>
                  <a:pt x="84" y="1040"/>
                </a:lnTo>
                <a:lnTo>
                  <a:pt x="84" y="1034"/>
                </a:lnTo>
                <a:lnTo>
                  <a:pt x="84" y="1027"/>
                </a:lnTo>
                <a:lnTo>
                  <a:pt x="84" y="1020"/>
                </a:lnTo>
                <a:lnTo>
                  <a:pt x="84" y="1013"/>
                </a:lnTo>
                <a:lnTo>
                  <a:pt x="84" y="1006"/>
                </a:lnTo>
                <a:lnTo>
                  <a:pt x="84" y="998"/>
                </a:lnTo>
                <a:lnTo>
                  <a:pt x="84" y="991"/>
                </a:lnTo>
                <a:lnTo>
                  <a:pt x="84" y="983"/>
                </a:lnTo>
                <a:lnTo>
                  <a:pt x="84" y="975"/>
                </a:lnTo>
                <a:lnTo>
                  <a:pt x="84" y="967"/>
                </a:lnTo>
                <a:lnTo>
                  <a:pt x="84" y="958"/>
                </a:lnTo>
                <a:lnTo>
                  <a:pt x="84" y="950"/>
                </a:lnTo>
                <a:lnTo>
                  <a:pt x="84" y="941"/>
                </a:lnTo>
                <a:lnTo>
                  <a:pt x="84" y="933"/>
                </a:lnTo>
                <a:lnTo>
                  <a:pt x="84" y="924"/>
                </a:lnTo>
                <a:lnTo>
                  <a:pt x="84" y="915"/>
                </a:lnTo>
                <a:lnTo>
                  <a:pt x="84" y="906"/>
                </a:lnTo>
                <a:lnTo>
                  <a:pt x="84" y="897"/>
                </a:lnTo>
                <a:lnTo>
                  <a:pt x="84" y="888"/>
                </a:lnTo>
                <a:lnTo>
                  <a:pt x="84" y="878"/>
                </a:lnTo>
                <a:lnTo>
                  <a:pt x="84" y="869"/>
                </a:lnTo>
                <a:lnTo>
                  <a:pt x="84" y="860"/>
                </a:lnTo>
                <a:lnTo>
                  <a:pt x="84" y="850"/>
                </a:lnTo>
                <a:lnTo>
                  <a:pt x="84" y="840"/>
                </a:lnTo>
                <a:lnTo>
                  <a:pt x="84" y="831"/>
                </a:lnTo>
                <a:lnTo>
                  <a:pt x="84" y="821"/>
                </a:lnTo>
                <a:lnTo>
                  <a:pt x="84" y="811"/>
                </a:lnTo>
                <a:lnTo>
                  <a:pt x="84" y="802"/>
                </a:lnTo>
                <a:lnTo>
                  <a:pt x="84" y="792"/>
                </a:lnTo>
                <a:lnTo>
                  <a:pt x="84" y="782"/>
                </a:lnTo>
                <a:lnTo>
                  <a:pt x="84" y="772"/>
                </a:lnTo>
                <a:lnTo>
                  <a:pt x="84" y="762"/>
                </a:lnTo>
                <a:lnTo>
                  <a:pt x="84" y="752"/>
                </a:lnTo>
                <a:lnTo>
                  <a:pt x="84" y="742"/>
                </a:lnTo>
                <a:lnTo>
                  <a:pt x="84" y="732"/>
                </a:lnTo>
                <a:lnTo>
                  <a:pt x="84" y="722"/>
                </a:lnTo>
                <a:lnTo>
                  <a:pt x="84" y="712"/>
                </a:lnTo>
                <a:lnTo>
                  <a:pt x="84" y="702"/>
                </a:lnTo>
                <a:lnTo>
                  <a:pt x="84" y="693"/>
                </a:lnTo>
                <a:lnTo>
                  <a:pt x="84" y="683"/>
                </a:lnTo>
                <a:lnTo>
                  <a:pt x="84" y="673"/>
                </a:lnTo>
                <a:lnTo>
                  <a:pt x="84" y="663"/>
                </a:lnTo>
                <a:lnTo>
                  <a:pt x="84" y="654"/>
                </a:lnTo>
                <a:lnTo>
                  <a:pt x="84" y="644"/>
                </a:lnTo>
                <a:lnTo>
                  <a:pt x="84" y="634"/>
                </a:lnTo>
                <a:lnTo>
                  <a:pt x="84" y="625"/>
                </a:lnTo>
                <a:lnTo>
                  <a:pt x="84" y="615"/>
                </a:lnTo>
                <a:lnTo>
                  <a:pt x="84" y="606"/>
                </a:lnTo>
                <a:lnTo>
                  <a:pt x="84" y="597"/>
                </a:lnTo>
                <a:lnTo>
                  <a:pt x="84" y="588"/>
                </a:lnTo>
                <a:lnTo>
                  <a:pt x="84" y="579"/>
                </a:lnTo>
                <a:lnTo>
                  <a:pt x="84" y="570"/>
                </a:lnTo>
                <a:lnTo>
                  <a:pt x="84" y="561"/>
                </a:lnTo>
                <a:lnTo>
                  <a:pt x="84" y="552"/>
                </a:lnTo>
                <a:lnTo>
                  <a:pt x="84" y="543"/>
                </a:lnTo>
                <a:lnTo>
                  <a:pt x="84" y="535"/>
                </a:lnTo>
                <a:lnTo>
                  <a:pt x="84" y="527"/>
                </a:lnTo>
                <a:lnTo>
                  <a:pt x="84" y="518"/>
                </a:lnTo>
                <a:lnTo>
                  <a:pt x="84" y="510"/>
                </a:lnTo>
                <a:lnTo>
                  <a:pt x="84" y="502"/>
                </a:lnTo>
                <a:lnTo>
                  <a:pt x="84" y="495"/>
                </a:lnTo>
                <a:lnTo>
                  <a:pt x="84" y="487"/>
                </a:lnTo>
                <a:lnTo>
                  <a:pt x="84" y="480"/>
                </a:lnTo>
                <a:lnTo>
                  <a:pt x="84" y="473"/>
                </a:lnTo>
                <a:lnTo>
                  <a:pt x="84" y="466"/>
                </a:lnTo>
                <a:lnTo>
                  <a:pt x="84" y="459"/>
                </a:lnTo>
                <a:lnTo>
                  <a:pt x="84" y="452"/>
                </a:lnTo>
                <a:lnTo>
                  <a:pt x="84" y="446"/>
                </a:lnTo>
                <a:lnTo>
                  <a:pt x="84" y="439"/>
                </a:lnTo>
                <a:lnTo>
                  <a:pt x="84" y="434"/>
                </a:lnTo>
                <a:lnTo>
                  <a:pt x="84" y="428"/>
                </a:lnTo>
                <a:lnTo>
                  <a:pt x="84" y="422"/>
                </a:lnTo>
                <a:lnTo>
                  <a:pt x="84" y="417"/>
                </a:lnTo>
                <a:lnTo>
                  <a:pt x="84" y="412"/>
                </a:lnTo>
                <a:lnTo>
                  <a:pt x="84" y="407"/>
                </a:lnTo>
                <a:lnTo>
                  <a:pt x="82" y="407"/>
                </a:lnTo>
                <a:lnTo>
                  <a:pt x="75" y="407"/>
                </a:lnTo>
                <a:lnTo>
                  <a:pt x="66" y="407"/>
                </a:lnTo>
                <a:lnTo>
                  <a:pt x="54" y="407"/>
                </a:lnTo>
                <a:lnTo>
                  <a:pt x="42" y="407"/>
                </a:lnTo>
                <a:lnTo>
                  <a:pt x="29" y="407"/>
                </a:lnTo>
                <a:lnTo>
                  <a:pt x="18" y="407"/>
                </a:lnTo>
                <a:lnTo>
                  <a:pt x="8" y="407"/>
                </a:lnTo>
                <a:lnTo>
                  <a:pt x="2" y="407"/>
                </a:lnTo>
                <a:lnTo>
                  <a:pt x="0" y="407"/>
                </a:lnTo>
                <a:lnTo>
                  <a:pt x="3" y="399"/>
                </a:lnTo>
                <a:lnTo>
                  <a:pt x="6" y="391"/>
                </a:lnTo>
                <a:lnTo>
                  <a:pt x="9" y="383"/>
                </a:lnTo>
                <a:lnTo>
                  <a:pt x="13" y="375"/>
                </a:lnTo>
                <a:lnTo>
                  <a:pt x="16" y="367"/>
                </a:lnTo>
                <a:lnTo>
                  <a:pt x="20" y="359"/>
                </a:lnTo>
                <a:lnTo>
                  <a:pt x="23" y="350"/>
                </a:lnTo>
                <a:lnTo>
                  <a:pt x="27" y="342"/>
                </a:lnTo>
                <a:lnTo>
                  <a:pt x="30" y="333"/>
                </a:lnTo>
                <a:lnTo>
                  <a:pt x="34" y="324"/>
                </a:lnTo>
                <a:lnTo>
                  <a:pt x="38" y="315"/>
                </a:lnTo>
                <a:lnTo>
                  <a:pt x="41" y="306"/>
                </a:lnTo>
                <a:lnTo>
                  <a:pt x="45" y="297"/>
                </a:lnTo>
                <a:lnTo>
                  <a:pt x="49" y="288"/>
                </a:lnTo>
                <a:lnTo>
                  <a:pt x="53" y="279"/>
                </a:lnTo>
                <a:lnTo>
                  <a:pt x="56" y="270"/>
                </a:lnTo>
                <a:lnTo>
                  <a:pt x="60" y="261"/>
                </a:lnTo>
                <a:lnTo>
                  <a:pt x="64" y="252"/>
                </a:lnTo>
                <a:lnTo>
                  <a:pt x="68" y="243"/>
                </a:lnTo>
                <a:lnTo>
                  <a:pt x="71" y="234"/>
                </a:lnTo>
                <a:lnTo>
                  <a:pt x="75" y="225"/>
                </a:lnTo>
                <a:lnTo>
                  <a:pt x="79" y="216"/>
                </a:lnTo>
                <a:lnTo>
                  <a:pt x="83" y="207"/>
                </a:lnTo>
                <a:lnTo>
                  <a:pt x="86" y="198"/>
                </a:lnTo>
                <a:lnTo>
                  <a:pt x="90" y="189"/>
                </a:lnTo>
                <a:lnTo>
                  <a:pt x="94" y="181"/>
                </a:lnTo>
                <a:lnTo>
                  <a:pt x="97" y="172"/>
                </a:lnTo>
                <a:lnTo>
                  <a:pt x="101" y="163"/>
                </a:lnTo>
                <a:lnTo>
                  <a:pt x="104" y="155"/>
                </a:lnTo>
                <a:lnTo>
                  <a:pt x="108" y="147"/>
                </a:lnTo>
                <a:lnTo>
                  <a:pt x="111" y="138"/>
                </a:lnTo>
                <a:lnTo>
                  <a:pt x="114" y="130"/>
                </a:lnTo>
                <a:lnTo>
                  <a:pt x="118" y="123"/>
                </a:lnTo>
                <a:lnTo>
                  <a:pt x="121" y="115"/>
                </a:lnTo>
                <a:lnTo>
                  <a:pt x="124" y="107"/>
                </a:lnTo>
                <a:lnTo>
                  <a:pt x="127" y="100"/>
                </a:lnTo>
                <a:lnTo>
                  <a:pt x="130" y="93"/>
                </a:lnTo>
                <a:lnTo>
                  <a:pt x="133" y="85"/>
                </a:lnTo>
                <a:lnTo>
                  <a:pt x="136" y="79"/>
                </a:lnTo>
                <a:lnTo>
                  <a:pt x="139" y="72"/>
                </a:lnTo>
                <a:lnTo>
                  <a:pt x="141" y="66"/>
                </a:lnTo>
                <a:lnTo>
                  <a:pt x="144" y="60"/>
                </a:lnTo>
                <a:lnTo>
                  <a:pt x="146" y="54"/>
                </a:lnTo>
                <a:lnTo>
                  <a:pt x="149" y="48"/>
                </a:lnTo>
                <a:lnTo>
                  <a:pt x="151" y="43"/>
                </a:lnTo>
                <a:lnTo>
                  <a:pt x="153" y="37"/>
                </a:lnTo>
                <a:lnTo>
                  <a:pt x="155" y="33"/>
                </a:lnTo>
                <a:lnTo>
                  <a:pt x="157" y="28"/>
                </a:lnTo>
                <a:lnTo>
                  <a:pt x="159" y="24"/>
                </a:lnTo>
                <a:lnTo>
                  <a:pt x="160" y="20"/>
                </a:lnTo>
                <a:lnTo>
                  <a:pt x="162" y="16"/>
                </a:lnTo>
                <a:lnTo>
                  <a:pt x="163" y="13"/>
                </a:lnTo>
                <a:lnTo>
                  <a:pt x="164" y="10"/>
                </a:lnTo>
                <a:lnTo>
                  <a:pt x="165" y="8"/>
                </a:lnTo>
                <a:lnTo>
                  <a:pt x="166" y="6"/>
                </a:lnTo>
                <a:lnTo>
                  <a:pt x="167" y="4"/>
                </a:lnTo>
                <a:lnTo>
                  <a:pt x="168" y="2"/>
                </a:lnTo>
                <a:lnTo>
                  <a:pt x="168" y="1"/>
                </a:lnTo>
                <a:lnTo>
                  <a:pt x="168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6515100" y="4343400"/>
            <a:ext cx="538163" cy="1779588"/>
          </a:xfrm>
          <a:custGeom>
            <a:avLst/>
            <a:gdLst>
              <a:gd name="T0" fmla="*/ 171 w 339"/>
              <a:gd name="T1" fmla="*/ 8 h 1121"/>
              <a:gd name="T2" fmla="*/ 180 w 339"/>
              <a:gd name="T3" fmla="*/ 28 h 1121"/>
              <a:gd name="T4" fmla="*/ 193 w 339"/>
              <a:gd name="T5" fmla="*/ 60 h 1121"/>
              <a:gd name="T6" fmla="*/ 210 w 339"/>
              <a:gd name="T7" fmla="*/ 100 h 1121"/>
              <a:gd name="T8" fmla="*/ 229 w 339"/>
              <a:gd name="T9" fmla="*/ 147 h 1121"/>
              <a:gd name="T10" fmla="*/ 251 w 339"/>
              <a:gd name="T11" fmla="*/ 198 h 1121"/>
              <a:gd name="T12" fmla="*/ 273 w 339"/>
              <a:gd name="T13" fmla="*/ 252 h 1121"/>
              <a:gd name="T14" fmla="*/ 296 w 339"/>
              <a:gd name="T15" fmla="*/ 306 h 1121"/>
              <a:gd name="T16" fmla="*/ 318 w 339"/>
              <a:gd name="T17" fmla="*/ 359 h 1121"/>
              <a:gd name="T18" fmla="*/ 338 w 339"/>
              <a:gd name="T19" fmla="*/ 407 h 1121"/>
              <a:gd name="T20" fmla="*/ 283 w 339"/>
              <a:gd name="T21" fmla="*/ 407 h 1121"/>
              <a:gd name="T22" fmla="*/ 253 w 339"/>
              <a:gd name="T23" fmla="*/ 417 h 1121"/>
              <a:gd name="T24" fmla="*/ 253 w 339"/>
              <a:gd name="T25" fmla="*/ 452 h 1121"/>
              <a:gd name="T26" fmla="*/ 253 w 339"/>
              <a:gd name="T27" fmla="*/ 495 h 1121"/>
              <a:gd name="T28" fmla="*/ 253 w 339"/>
              <a:gd name="T29" fmla="*/ 543 h 1121"/>
              <a:gd name="T30" fmla="*/ 253 w 339"/>
              <a:gd name="T31" fmla="*/ 597 h 1121"/>
              <a:gd name="T32" fmla="*/ 253 w 339"/>
              <a:gd name="T33" fmla="*/ 654 h 1121"/>
              <a:gd name="T34" fmla="*/ 253 w 339"/>
              <a:gd name="T35" fmla="*/ 712 h 1121"/>
              <a:gd name="T36" fmla="*/ 253 w 339"/>
              <a:gd name="T37" fmla="*/ 772 h 1121"/>
              <a:gd name="T38" fmla="*/ 253 w 339"/>
              <a:gd name="T39" fmla="*/ 831 h 1121"/>
              <a:gd name="T40" fmla="*/ 253 w 339"/>
              <a:gd name="T41" fmla="*/ 888 h 1121"/>
              <a:gd name="T42" fmla="*/ 253 w 339"/>
              <a:gd name="T43" fmla="*/ 941 h 1121"/>
              <a:gd name="T44" fmla="*/ 253 w 339"/>
              <a:gd name="T45" fmla="*/ 991 h 1121"/>
              <a:gd name="T46" fmla="*/ 253 w 339"/>
              <a:gd name="T47" fmla="*/ 1034 h 1121"/>
              <a:gd name="T48" fmla="*/ 253 w 339"/>
              <a:gd name="T49" fmla="*/ 1070 h 1121"/>
              <a:gd name="T50" fmla="*/ 253 w 339"/>
              <a:gd name="T51" fmla="*/ 1097 h 1121"/>
              <a:gd name="T52" fmla="*/ 253 w 339"/>
              <a:gd name="T53" fmla="*/ 1114 h 1121"/>
              <a:gd name="T54" fmla="*/ 249 w 339"/>
              <a:gd name="T55" fmla="*/ 1120 h 1121"/>
              <a:gd name="T56" fmla="*/ 202 w 339"/>
              <a:gd name="T57" fmla="*/ 1120 h 1121"/>
              <a:gd name="T58" fmla="*/ 135 w 339"/>
              <a:gd name="T59" fmla="*/ 1120 h 1121"/>
              <a:gd name="T60" fmla="*/ 88 w 339"/>
              <a:gd name="T61" fmla="*/ 1120 h 1121"/>
              <a:gd name="T62" fmla="*/ 84 w 339"/>
              <a:gd name="T63" fmla="*/ 1114 h 1121"/>
              <a:gd name="T64" fmla="*/ 84 w 339"/>
              <a:gd name="T65" fmla="*/ 1097 h 1121"/>
              <a:gd name="T66" fmla="*/ 84 w 339"/>
              <a:gd name="T67" fmla="*/ 1070 h 1121"/>
              <a:gd name="T68" fmla="*/ 84 w 339"/>
              <a:gd name="T69" fmla="*/ 1034 h 1121"/>
              <a:gd name="T70" fmla="*/ 84 w 339"/>
              <a:gd name="T71" fmla="*/ 991 h 1121"/>
              <a:gd name="T72" fmla="*/ 84 w 339"/>
              <a:gd name="T73" fmla="*/ 941 h 1121"/>
              <a:gd name="T74" fmla="*/ 84 w 339"/>
              <a:gd name="T75" fmla="*/ 888 h 1121"/>
              <a:gd name="T76" fmla="*/ 84 w 339"/>
              <a:gd name="T77" fmla="*/ 831 h 1121"/>
              <a:gd name="T78" fmla="*/ 84 w 339"/>
              <a:gd name="T79" fmla="*/ 772 h 1121"/>
              <a:gd name="T80" fmla="*/ 84 w 339"/>
              <a:gd name="T81" fmla="*/ 712 h 1121"/>
              <a:gd name="T82" fmla="*/ 84 w 339"/>
              <a:gd name="T83" fmla="*/ 654 h 1121"/>
              <a:gd name="T84" fmla="*/ 84 w 339"/>
              <a:gd name="T85" fmla="*/ 597 h 1121"/>
              <a:gd name="T86" fmla="*/ 84 w 339"/>
              <a:gd name="T87" fmla="*/ 543 h 1121"/>
              <a:gd name="T88" fmla="*/ 84 w 339"/>
              <a:gd name="T89" fmla="*/ 495 h 1121"/>
              <a:gd name="T90" fmla="*/ 84 w 339"/>
              <a:gd name="T91" fmla="*/ 452 h 1121"/>
              <a:gd name="T92" fmla="*/ 84 w 339"/>
              <a:gd name="T93" fmla="*/ 417 h 1121"/>
              <a:gd name="T94" fmla="*/ 54 w 339"/>
              <a:gd name="T95" fmla="*/ 407 h 1121"/>
              <a:gd name="T96" fmla="*/ 0 w 339"/>
              <a:gd name="T97" fmla="*/ 407 h 1121"/>
              <a:gd name="T98" fmla="*/ 20 w 339"/>
              <a:gd name="T99" fmla="*/ 359 h 1121"/>
              <a:gd name="T100" fmla="*/ 41 w 339"/>
              <a:gd name="T101" fmla="*/ 306 h 1121"/>
              <a:gd name="T102" fmla="*/ 64 w 339"/>
              <a:gd name="T103" fmla="*/ 252 h 1121"/>
              <a:gd name="T104" fmla="*/ 86 w 339"/>
              <a:gd name="T105" fmla="*/ 198 h 1121"/>
              <a:gd name="T106" fmla="*/ 108 w 339"/>
              <a:gd name="T107" fmla="*/ 147 h 1121"/>
              <a:gd name="T108" fmla="*/ 127 w 339"/>
              <a:gd name="T109" fmla="*/ 100 h 1121"/>
              <a:gd name="T110" fmla="*/ 144 w 339"/>
              <a:gd name="T111" fmla="*/ 60 h 1121"/>
              <a:gd name="T112" fmla="*/ 157 w 339"/>
              <a:gd name="T113" fmla="*/ 28 h 1121"/>
              <a:gd name="T114" fmla="*/ 165 w 339"/>
              <a:gd name="T115" fmla="*/ 8 h 11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9"/>
              <a:gd name="T175" fmla="*/ 0 h 1121"/>
              <a:gd name="T176" fmla="*/ 339 w 339"/>
              <a:gd name="T177" fmla="*/ 1121 h 11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9" h="1121">
                <a:moveTo>
                  <a:pt x="168" y="0"/>
                </a:moveTo>
                <a:lnTo>
                  <a:pt x="169" y="1"/>
                </a:lnTo>
                <a:lnTo>
                  <a:pt x="169" y="2"/>
                </a:lnTo>
                <a:lnTo>
                  <a:pt x="170" y="4"/>
                </a:lnTo>
                <a:lnTo>
                  <a:pt x="171" y="6"/>
                </a:lnTo>
                <a:lnTo>
                  <a:pt x="171" y="8"/>
                </a:lnTo>
                <a:lnTo>
                  <a:pt x="173" y="10"/>
                </a:lnTo>
                <a:lnTo>
                  <a:pt x="174" y="13"/>
                </a:lnTo>
                <a:lnTo>
                  <a:pt x="175" y="16"/>
                </a:lnTo>
                <a:lnTo>
                  <a:pt x="177" y="20"/>
                </a:lnTo>
                <a:lnTo>
                  <a:pt x="178" y="24"/>
                </a:lnTo>
                <a:lnTo>
                  <a:pt x="180" y="28"/>
                </a:lnTo>
                <a:lnTo>
                  <a:pt x="182" y="33"/>
                </a:lnTo>
                <a:lnTo>
                  <a:pt x="184" y="37"/>
                </a:lnTo>
                <a:lnTo>
                  <a:pt x="186" y="43"/>
                </a:lnTo>
                <a:lnTo>
                  <a:pt x="188" y="48"/>
                </a:lnTo>
                <a:lnTo>
                  <a:pt x="191" y="54"/>
                </a:lnTo>
                <a:lnTo>
                  <a:pt x="193" y="60"/>
                </a:lnTo>
                <a:lnTo>
                  <a:pt x="196" y="66"/>
                </a:lnTo>
                <a:lnTo>
                  <a:pt x="198" y="72"/>
                </a:lnTo>
                <a:lnTo>
                  <a:pt x="201" y="79"/>
                </a:lnTo>
                <a:lnTo>
                  <a:pt x="204" y="85"/>
                </a:lnTo>
                <a:lnTo>
                  <a:pt x="207" y="93"/>
                </a:lnTo>
                <a:lnTo>
                  <a:pt x="210" y="100"/>
                </a:lnTo>
                <a:lnTo>
                  <a:pt x="213" y="107"/>
                </a:lnTo>
                <a:lnTo>
                  <a:pt x="216" y="115"/>
                </a:lnTo>
                <a:lnTo>
                  <a:pt x="219" y="123"/>
                </a:lnTo>
                <a:lnTo>
                  <a:pt x="222" y="130"/>
                </a:lnTo>
                <a:lnTo>
                  <a:pt x="226" y="138"/>
                </a:lnTo>
                <a:lnTo>
                  <a:pt x="229" y="147"/>
                </a:lnTo>
                <a:lnTo>
                  <a:pt x="233" y="155"/>
                </a:lnTo>
                <a:lnTo>
                  <a:pt x="236" y="163"/>
                </a:lnTo>
                <a:lnTo>
                  <a:pt x="240" y="172"/>
                </a:lnTo>
                <a:lnTo>
                  <a:pt x="243" y="181"/>
                </a:lnTo>
                <a:lnTo>
                  <a:pt x="247" y="189"/>
                </a:lnTo>
                <a:lnTo>
                  <a:pt x="251" y="198"/>
                </a:lnTo>
                <a:lnTo>
                  <a:pt x="254" y="207"/>
                </a:lnTo>
                <a:lnTo>
                  <a:pt x="258" y="216"/>
                </a:lnTo>
                <a:lnTo>
                  <a:pt x="262" y="225"/>
                </a:lnTo>
                <a:lnTo>
                  <a:pt x="266" y="234"/>
                </a:lnTo>
                <a:lnTo>
                  <a:pt x="269" y="243"/>
                </a:lnTo>
                <a:lnTo>
                  <a:pt x="273" y="252"/>
                </a:lnTo>
                <a:lnTo>
                  <a:pt x="277" y="261"/>
                </a:lnTo>
                <a:lnTo>
                  <a:pt x="281" y="270"/>
                </a:lnTo>
                <a:lnTo>
                  <a:pt x="284" y="279"/>
                </a:lnTo>
                <a:lnTo>
                  <a:pt x="288" y="288"/>
                </a:lnTo>
                <a:lnTo>
                  <a:pt x="292" y="297"/>
                </a:lnTo>
                <a:lnTo>
                  <a:pt x="296" y="306"/>
                </a:lnTo>
                <a:lnTo>
                  <a:pt x="299" y="315"/>
                </a:lnTo>
                <a:lnTo>
                  <a:pt x="303" y="324"/>
                </a:lnTo>
                <a:lnTo>
                  <a:pt x="307" y="333"/>
                </a:lnTo>
                <a:lnTo>
                  <a:pt x="310" y="342"/>
                </a:lnTo>
                <a:lnTo>
                  <a:pt x="314" y="350"/>
                </a:lnTo>
                <a:lnTo>
                  <a:pt x="318" y="359"/>
                </a:lnTo>
                <a:lnTo>
                  <a:pt x="321" y="367"/>
                </a:lnTo>
                <a:lnTo>
                  <a:pt x="325" y="375"/>
                </a:lnTo>
                <a:lnTo>
                  <a:pt x="328" y="383"/>
                </a:lnTo>
                <a:lnTo>
                  <a:pt x="331" y="391"/>
                </a:lnTo>
                <a:lnTo>
                  <a:pt x="335" y="399"/>
                </a:lnTo>
                <a:lnTo>
                  <a:pt x="338" y="407"/>
                </a:lnTo>
                <a:lnTo>
                  <a:pt x="336" y="407"/>
                </a:lnTo>
                <a:lnTo>
                  <a:pt x="329" y="407"/>
                </a:lnTo>
                <a:lnTo>
                  <a:pt x="320" y="407"/>
                </a:lnTo>
                <a:lnTo>
                  <a:pt x="308" y="407"/>
                </a:lnTo>
                <a:lnTo>
                  <a:pt x="295" y="407"/>
                </a:lnTo>
                <a:lnTo>
                  <a:pt x="283" y="407"/>
                </a:lnTo>
                <a:lnTo>
                  <a:pt x="271" y="407"/>
                </a:lnTo>
                <a:lnTo>
                  <a:pt x="262" y="407"/>
                </a:lnTo>
                <a:lnTo>
                  <a:pt x="255" y="407"/>
                </a:lnTo>
                <a:lnTo>
                  <a:pt x="253" y="407"/>
                </a:lnTo>
                <a:lnTo>
                  <a:pt x="253" y="412"/>
                </a:lnTo>
                <a:lnTo>
                  <a:pt x="253" y="417"/>
                </a:lnTo>
                <a:lnTo>
                  <a:pt x="253" y="422"/>
                </a:lnTo>
                <a:lnTo>
                  <a:pt x="253" y="428"/>
                </a:lnTo>
                <a:lnTo>
                  <a:pt x="253" y="434"/>
                </a:lnTo>
                <a:lnTo>
                  <a:pt x="253" y="439"/>
                </a:lnTo>
                <a:lnTo>
                  <a:pt x="253" y="446"/>
                </a:lnTo>
                <a:lnTo>
                  <a:pt x="253" y="452"/>
                </a:lnTo>
                <a:lnTo>
                  <a:pt x="253" y="459"/>
                </a:lnTo>
                <a:lnTo>
                  <a:pt x="253" y="466"/>
                </a:lnTo>
                <a:lnTo>
                  <a:pt x="253" y="473"/>
                </a:lnTo>
                <a:lnTo>
                  <a:pt x="253" y="480"/>
                </a:lnTo>
                <a:lnTo>
                  <a:pt x="253" y="487"/>
                </a:lnTo>
                <a:lnTo>
                  <a:pt x="253" y="495"/>
                </a:lnTo>
                <a:lnTo>
                  <a:pt x="253" y="502"/>
                </a:lnTo>
                <a:lnTo>
                  <a:pt x="253" y="510"/>
                </a:lnTo>
                <a:lnTo>
                  <a:pt x="253" y="518"/>
                </a:lnTo>
                <a:lnTo>
                  <a:pt x="253" y="527"/>
                </a:lnTo>
                <a:lnTo>
                  <a:pt x="253" y="535"/>
                </a:lnTo>
                <a:lnTo>
                  <a:pt x="253" y="543"/>
                </a:lnTo>
                <a:lnTo>
                  <a:pt x="253" y="552"/>
                </a:lnTo>
                <a:lnTo>
                  <a:pt x="253" y="561"/>
                </a:lnTo>
                <a:lnTo>
                  <a:pt x="253" y="570"/>
                </a:lnTo>
                <a:lnTo>
                  <a:pt x="253" y="579"/>
                </a:lnTo>
                <a:lnTo>
                  <a:pt x="253" y="588"/>
                </a:lnTo>
                <a:lnTo>
                  <a:pt x="253" y="597"/>
                </a:lnTo>
                <a:lnTo>
                  <a:pt x="253" y="606"/>
                </a:lnTo>
                <a:lnTo>
                  <a:pt x="253" y="615"/>
                </a:lnTo>
                <a:lnTo>
                  <a:pt x="253" y="625"/>
                </a:lnTo>
                <a:lnTo>
                  <a:pt x="253" y="634"/>
                </a:lnTo>
                <a:lnTo>
                  <a:pt x="253" y="644"/>
                </a:lnTo>
                <a:lnTo>
                  <a:pt x="253" y="654"/>
                </a:lnTo>
                <a:lnTo>
                  <a:pt x="253" y="663"/>
                </a:lnTo>
                <a:lnTo>
                  <a:pt x="253" y="673"/>
                </a:lnTo>
                <a:lnTo>
                  <a:pt x="253" y="683"/>
                </a:lnTo>
                <a:lnTo>
                  <a:pt x="253" y="693"/>
                </a:lnTo>
                <a:lnTo>
                  <a:pt x="253" y="702"/>
                </a:lnTo>
                <a:lnTo>
                  <a:pt x="253" y="712"/>
                </a:lnTo>
                <a:lnTo>
                  <a:pt x="253" y="722"/>
                </a:lnTo>
                <a:lnTo>
                  <a:pt x="253" y="732"/>
                </a:lnTo>
                <a:lnTo>
                  <a:pt x="253" y="742"/>
                </a:lnTo>
                <a:lnTo>
                  <a:pt x="253" y="752"/>
                </a:lnTo>
                <a:lnTo>
                  <a:pt x="253" y="762"/>
                </a:lnTo>
                <a:lnTo>
                  <a:pt x="253" y="772"/>
                </a:lnTo>
                <a:lnTo>
                  <a:pt x="253" y="782"/>
                </a:lnTo>
                <a:lnTo>
                  <a:pt x="253" y="792"/>
                </a:lnTo>
                <a:lnTo>
                  <a:pt x="253" y="802"/>
                </a:lnTo>
                <a:lnTo>
                  <a:pt x="253" y="811"/>
                </a:lnTo>
                <a:lnTo>
                  <a:pt x="253" y="821"/>
                </a:lnTo>
                <a:lnTo>
                  <a:pt x="253" y="831"/>
                </a:lnTo>
                <a:lnTo>
                  <a:pt x="253" y="840"/>
                </a:lnTo>
                <a:lnTo>
                  <a:pt x="253" y="850"/>
                </a:lnTo>
                <a:lnTo>
                  <a:pt x="253" y="860"/>
                </a:lnTo>
                <a:lnTo>
                  <a:pt x="253" y="869"/>
                </a:lnTo>
                <a:lnTo>
                  <a:pt x="253" y="878"/>
                </a:lnTo>
                <a:lnTo>
                  <a:pt x="253" y="888"/>
                </a:lnTo>
                <a:lnTo>
                  <a:pt x="253" y="897"/>
                </a:lnTo>
                <a:lnTo>
                  <a:pt x="253" y="906"/>
                </a:lnTo>
                <a:lnTo>
                  <a:pt x="253" y="915"/>
                </a:lnTo>
                <a:lnTo>
                  <a:pt x="253" y="924"/>
                </a:lnTo>
                <a:lnTo>
                  <a:pt x="253" y="933"/>
                </a:lnTo>
                <a:lnTo>
                  <a:pt x="253" y="941"/>
                </a:lnTo>
                <a:lnTo>
                  <a:pt x="253" y="950"/>
                </a:lnTo>
                <a:lnTo>
                  <a:pt x="253" y="958"/>
                </a:lnTo>
                <a:lnTo>
                  <a:pt x="253" y="967"/>
                </a:lnTo>
                <a:lnTo>
                  <a:pt x="253" y="975"/>
                </a:lnTo>
                <a:lnTo>
                  <a:pt x="253" y="983"/>
                </a:lnTo>
                <a:lnTo>
                  <a:pt x="253" y="991"/>
                </a:lnTo>
                <a:lnTo>
                  <a:pt x="253" y="998"/>
                </a:lnTo>
                <a:lnTo>
                  <a:pt x="253" y="1006"/>
                </a:lnTo>
                <a:lnTo>
                  <a:pt x="253" y="1013"/>
                </a:lnTo>
                <a:lnTo>
                  <a:pt x="253" y="1020"/>
                </a:lnTo>
                <a:lnTo>
                  <a:pt x="253" y="1027"/>
                </a:lnTo>
                <a:lnTo>
                  <a:pt x="253" y="1034"/>
                </a:lnTo>
                <a:lnTo>
                  <a:pt x="253" y="1040"/>
                </a:lnTo>
                <a:lnTo>
                  <a:pt x="253" y="1047"/>
                </a:lnTo>
                <a:lnTo>
                  <a:pt x="253" y="1053"/>
                </a:lnTo>
                <a:lnTo>
                  <a:pt x="253" y="1059"/>
                </a:lnTo>
                <a:lnTo>
                  <a:pt x="253" y="1064"/>
                </a:lnTo>
                <a:lnTo>
                  <a:pt x="253" y="1070"/>
                </a:lnTo>
                <a:lnTo>
                  <a:pt x="253" y="1075"/>
                </a:lnTo>
                <a:lnTo>
                  <a:pt x="253" y="1080"/>
                </a:lnTo>
                <a:lnTo>
                  <a:pt x="253" y="1084"/>
                </a:lnTo>
                <a:lnTo>
                  <a:pt x="253" y="1089"/>
                </a:lnTo>
                <a:lnTo>
                  <a:pt x="253" y="1093"/>
                </a:lnTo>
                <a:lnTo>
                  <a:pt x="253" y="1097"/>
                </a:lnTo>
                <a:lnTo>
                  <a:pt x="253" y="1100"/>
                </a:lnTo>
                <a:lnTo>
                  <a:pt x="253" y="1104"/>
                </a:lnTo>
                <a:lnTo>
                  <a:pt x="253" y="1107"/>
                </a:lnTo>
                <a:lnTo>
                  <a:pt x="253" y="1110"/>
                </a:lnTo>
                <a:lnTo>
                  <a:pt x="253" y="1112"/>
                </a:lnTo>
                <a:lnTo>
                  <a:pt x="253" y="1114"/>
                </a:lnTo>
                <a:lnTo>
                  <a:pt x="253" y="1116"/>
                </a:lnTo>
                <a:lnTo>
                  <a:pt x="253" y="1118"/>
                </a:lnTo>
                <a:lnTo>
                  <a:pt x="253" y="1119"/>
                </a:lnTo>
                <a:lnTo>
                  <a:pt x="253" y="1120"/>
                </a:lnTo>
                <a:lnTo>
                  <a:pt x="252" y="1120"/>
                </a:lnTo>
                <a:lnTo>
                  <a:pt x="249" y="1120"/>
                </a:lnTo>
                <a:lnTo>
                  <a:pt x="244" y="1120"/>
                </a:lnTo>
                <a:lnTo>
                  <a:pt x="238" y="1120"/>
                </a:lnTo>
                <a:lnTo>
                  <a:pt x="231" y="1120"/>
                </a:lnTo>
                <a:lnTo>
                  <a:pt x="222" y="1120"/>
                </a:lnTo>
                <a:lnTo>
                  <a:pt x="213" y="1120"/>
                </a:lnTo>
                <a:lnTo>
                  <a:pt x="202" y="1120"/>
                </a:lnTo>
                <a:lnTo>
                  <a:pt x="191" y="1120"/>
                </a:lnTo>
                <a:lnTo>
                  <a:pt x="180" y="1120"/>
                </a:lnTo>
                <a:lnTo>
                  <a:pt x="168" y="1120"/>
                </a:lnTo>
                <a:lnTo>
                  <a:pt x="157" y="1120"/>
                </a:lnTo>
                <a:lnTo>
                  <a:pt x="146" y="1120"/>
                </a:lnTo>
                <a:lnTo>
                  <a:pt x="135" y="1120"/>
                </a:lnTo>
                <a:lnTo>
                  <a:pt x="124" y="1120"/>
                </a:lnTo>
                <a:lnTo>
                  <a:pt x="115" y="1120"/>
                </a:lnTo>
                <a:lnTo>
                  <a:pt x="106" y="1120"/>
                </a:lnTo>
                <a:lnTo>
                  <a:pt x="99" y="1120"/>
                </a:lnTo>
                <a:lnTo>
                  <a:pt x="93" y="1120"/>
                </a:lnTo>
                <a:lnTo>
                  <a:pt x="88" y="1120"/>
                </a:lnTo>
                <a:lnTo>
                  <a:pt x="85" y="1120"/>
                </a:lnTo>
                <a:lnTo>
                  <a:pt x="84" y="1120"/>
                </a:lnTo>
                <a:lnTo>
                  <a:pt x="84" y="1119"/>
                </a:lnTo>
                <a:lnTo>
                  <a:pt x="84" y="1118"/>
                </a:lnTo>
                <a:lnTo>
                  <a:pt x="84" y="1116"/>
                </a:lnTo>
                <a:lnTo>
                  <a:pt x="84" y="1114"/>
                </a:lnTo>
                <a:lnTo>
                  <a:pt x="84" y="1112"/>
                </a:lnTo>
                <a:lnTo>
                  <a:pt x="84" y="1110"/>
                </a:lnTo>
                <a:lnTo>
                  <a:pt x="84" y="1107"/>
                </a:lnTo>
                <a:lnTo>
                  <a:pt x="84" y="1104"/>
                </a:lnTo>
                <a:lnTo>
                  <a:pt x="84" y="1100"/>
                </a:lnTo>
                <a:lnTo>
                  <a:pt x="84" y="1097"/>
                </a:lnTo>
                <a:lnTo>
                  <a:pt x="84" y="1093"/>
                </a:lnTo>
                <a:lnTo>
                  <a:pt x="84" y="1089"/>
                </a:lnTo>
                <a:lnTo>
                  <a:pt x="84" y="1084"/>
                </a:lnTo>
                <a:lnTo>
                  <a:pt x="84" y="1080"/>
                </a:lnTo>
                <a:lnTo>
                  <a:pt x="84" y="1075"/>
                </a:lnTo>
                <a:lnTo>
                  <a:pt x="84" y="1070"/>
                </a:lnTo>
                <a:lnTo>
                  <a:pt x="84" y="1064"/>
                </a:lnTo>
                <a:lnTo>
                  <a:pt x="84" y="1059"/>
                </a:lnTo>
                <a:lnTo>
                  <a:pt x="84" y="1053"/>
                </a:lnTo>
                <a:lnTo>
                  <a:pt x="84" y="1047"/>
                </a:lnTo>
                <a:lnTo>
                  <a:pt x="84" y="1040"/>
                </a:lnTo>
                <a:lnTo>
                  <a:pt x="84" y="1034"/>
                </a:lnTo>
                <a:lnTo>
                  <a:pt x="84" y="1027"/>
                </a:lnTo>
                <a:lnTo>
                  <a:pt x="84" y="1020"/>
                </a:lnTo>
                <a:lnTo>
                  <a:pt x="84" y="1013"/>
                </a:lnTo>
                <a:lnTo>
                  <a:pt x="84" y="1006"/>
                </a:lnTo>
                <a:lnTo>
                  <a:pt x="84" y="998"/>
                </a:lnTo>
                <a:lnTo>
                  <a:pt x="84" y="991"/>
                </a:lnTo>
                <a:lnTo>
                  <a:pt x="84" y="983"/>
                </a:lnTo>
                <a:lnTo>
                  <a:pt x="84" y="975"/>
                </a:lnTo>
                <a:lnTo>
                  <a:pt x="84" y="967"/>
                </a:lnTo>
                <a:lnTo>
                  <a:pt x="84" y="958"/>
                </a:lnTo>
                <a:lnTo>
                  <a:pt x="84" y="950"/>
                </a:lnTo>
                <a:lnTo>
                  <a:pt x="84" y="941"/>
                </a:lnTo>
                <a:lnTo>
                  <a:pt x="84" y="933"/>
                </a:lnTo>
                <a:lnTo>
                  <a:pt x="84" y="924"/>
                </a:lnTo>
                <a:lnTo>
                  <a:pt x="84" y="915"/>
                </a:lnTo>
                <a:lnTo>
                  <a:pt x="84" y="906"/>
                </a:lnTo>
                <a:lnTo>
                  <a:pt x="84" y="897"/>
                </a:lnTo>
                <a:lnTo>
                  <a:pt x="84" y="888"/>
                </a:lnTo>
                <a:lnTo>
                  <a:pt x="84" y="878"/>
                </a:lnTo>
                <a:lnTo>
                  <a:pt x="84" y="869"/>
                </a:lnTo>
                <a:lnTo>
                  <a:pt x="84" y="860"/>
                </a:lnTo>
                <a:lnTo>
                  <a:pt x="84" y="850"/>
                </a:lnTo>
                <a:lnTo>
                  <a:pt x="84" y="840"/>
                </a:lnTo>
                <a:lnTo>
                  <a:pt x="84" y="831"/>
                </a:lnTo>
                <a:lnTo>
                  <a:pt x="84" y="821"/>
                </a:lnTo>
                <a:lnTo>
                  <a:pt x="84" y="811"/>
                </a:lnTo>
                <a:lnTo>
                  <a:pt x="84" y="802"/>
                </a:lnTo>
                <a:lnTo>
                  <a:pt x="84" y="792"/>
                </a:lnTo>
                <a:lnTo>
                  <a:pt x="84" y="782"/>
                </a:lnTo>
                <a:lnTo>
                  <a:pt x="84" y="772"/>
                </a:lnTo>
                <a:lnTo>
                  <a:pt x="84" y="762"/>
                </a:lnTo>
                <a:lnTo>
                  <a:pt x="84" y="752"/>
                </a:lnTo>
                <a:lnTo>
                  <a:pt x="84" y="742"/>
                </a:lnTo>
                <a:lnTo>
                  <a:pt x="84" y="732"/>
                </a:lnTo>
                <a:lnTo>
                  <a:pt x="84" y="722"/>
                </a:lnTo>
                <a:lnTo>
                  <a:pt x="84" y="712"/>
                </a:lnTo>
                <a:lnTo>
                  <a:pt x="84" y="702"/>
                </a:lnTo>
                <a:lnTo>
                  <a:pt x="84" y="693"/>
                </a:lnTo>
                <a:lnTo>
                  <a:pt x="84" y="683"/>
                </a:lnTo>
                <a:lnTo>
                  <a:pt x="84" y="673"/>
                </a:lnTo>
                <a:lnTo>
                  <a:pt x="84" y="663"/>
                </a:lnTo>
                <a:lnTo>
                  <a:pt x="84" y="654"/>
                </a:lnTo>
                <a:lnTo>
                  <a:pt x="84" y="644"/>
                </a:lnTo>
                <a:lnTo>
                  <a:pt x="84" y="634"/>
                </a:lnTo>
                <a:lnTo>
                  <a:pt x="84" y="625"/>
                </a:lnTo>
                <a:lnTo>
                  <a:pt x="84" y="615"/>
                </a:lnTo>
                <a:lnTo>
                  <a:pt x="84" y="606"/>
                </a:lnTo>
                <a:lnTo>
                  <a:pt x="84" y="597"/>
                </a:lnTo>
                <a:lnTo>
                  <a:pt x="84" y="588"/>
                </a:lnTo>
                <a:lnTo>
                  <a:pt x="84" y="579"/>
                </a:lnTo>
                <a:lnTo>
                  <a:pt x="84" y="570"/>
                </a:lnTo>
                <a:lnTo>
                  <a:pt x="84" y="561"/>
                </a:lnTo>
                <a:lnTo>
                  <a:pt x="84" y="552"/>
                </a:lnTo>
                <a:lnTo>
                  <a:pt x="84" y="543"/>
                </a:lnTo>
                <a:lnTo>
                  <a:pt x="84" y="535"/>
                </a:lnTo>
                <a:lnTo>
                  <a:pt x="84" y="527"/>
                </a:lnTo>
                <a:lnTo>
                  <a:pt x="84" y="518"/>
                </a:lnTo>
                <a:lnTo>
                  <a:pt x="84" y="510"/>
                </a:lnTo>
                <a:lnTo>
                  <a:pt x="84" y="502"/>
                </a:lnTo>
                <a:lnTo>
                  <a:pt x="84" y="495"/>
                </a:lnTo>
                <a:lnTo>
                  <a:pt x="84" y="487"/>
                </a:lnTo>
                <a:lnTo>
                  <a:pt x="84" y="480"/>
                </a:lnTo>
                <a:lnTo>
                  <a:pt x="84" y="473"/>
                </a:lnTo>
                <a:lnTo>
                  <a:pt x="84" y="466"/>
                </a:lnTo>
                <a:lnTo>
                  <a:pt x="84" y="459"/>
                </a:lnTo>
                <a:lnTo>
                  <a:pt x="84" y="452"/>
                </a:lnTo>
                <a:lnTo>
                  <a:pt x="84" y="446"/>
                </a:lnTo>
                <a:lnTo>
                  <a:pt x="84" y="439"/>
                </a:lnTo>
                <a:lnTo>
                  <a:pt x="84" y="434"/>
                </a:lnTo>
                <a:lnTo>
                  <a:pt x="84" y="428"/>
                </a:lnTo>
                <a:lnTo>
                  <a:pt x="84" y="422"/>
                </a:lnTo>
                <a:lnTo>
                  <a:pt x="84" y="417"/>
                </a:lnTo>
                <a:lnTo>
                  <a:pt x="84" y="412"/>
                </a:lnTo>
                <a:lnTo>
                  <a:pt x="84" y="407"/>
                </a:lnTo>
                <a:lnTo>
                  <a:pt x="82" y="407"/>
                </a:lnTo>
                <a:lnTo>
                  <a:pt x="75" y="407"/>
                </a:lnTo>
                <a:lnTo>
                  <a:pt x="66" y="407"/>
                </a:lnTo>
                <a:lnTo>
                  <a:pt x="54" y="407"/>
                </a:lnTo>
                <a:lnTo>
                  <a:pt x="42" y="407"/>
                </a:lnTo>
                <a:lnTo>
                  <a:pt x="29" y="407"/>
                </a:lnTo>
                <a:lnTo>
                  <a:pt x="18" y="407"/>
                </a:lnTo>
                <a:lnTo>
                  <a:pt x="8" y="407"/>
                </a:lnTo>
                <a:lnTo>
                  <a:pt x="2" y="407"/>
                </a:lnTo>
                <a:lnTo>
                  <a:pt x="0" y="407"/>
                </a:lnTo>
                <a:lnTo>
                  <a:pt x="3" y="399"/>
                </a:lnTo>
                <a:lnTo>
                  <a:pt x="6" y="391"/>
                </a:lnTo>
                <a:lnTo>
                  <a:pt x="9" y="383"/>
                </a:lnTo>
                <a:lnTo>
                  <a:pt x="13" y="375"/>
                </a:lnTo>
                <a:lnTo>
                  <a:pt x="16" y="367"/>
                </a:lnTo>
                <a:lnTo>
                  <a:pt x="20" y="359"/>
                </a:lnTo>
                <a:lnTo>
                  <a:pt x="23" y="350"/>
                </a:lnTo>
                <a:lnTo>
                  <a:pt x="27" y="342"/>
                </a:lnTo>
                <a:lnTo>
                  <a:pt x="30" y="333"/>
                </a:lnTo>
                <a:lnTo>
                  <a:pt x="34" y="324"/>
                </a:lnTo>
                <a:lnTo>
                  <a:pt x="38" y="315"/>
                </a:lnTo>
                <a:lnTo>
                  <a:pt x="41" y="306"/>
                </a:lnTo>
                <a:lnTo>
                  <a:pt x="45" y="297"/>
                </a:lnTo>
                <a:lnTo>
                  <a:pt x="49" y="288"/>
                </a:lnTo>
                <a:lnTo>
                  <a:pt x="53" y="279"/>
                </a:lnTo>
                <a:lnTo>
                  <a:pt x="56" y="270"/>
                </a:lnTo>
                <a:lnTo>
                  <a:pt x="60" y="261"/>
                </a:lnTo>
                <a:lnTo>
                  <a:pt x="64" y="252"/>
                </a:lnTo>
                <a:lnTo>
                  <a:pt x="68" y="243"/>
                </a:lnTo>
                <a:lnTo>
                  <a:pt x="71" y="234"/>
                </a:lnTo>
                <a:lnTo>
                  <a:pt x="75" y="225"/>
                </a:lnTo>
                <a:lnTo>
                  <a:pt x="79" y="216"/>
                </a:lnTo>
                <a:lnTo>
                  <a:pt x="83" y="207"/>
                </a:lnTo>
                <a:lnTo>
                  <a:pt x="86" y="198"/>
                </a:lnTo>
                <a:lnTo>
                  <a:pt x="90" y="189"/>
                </a:lnTo>
                <a:lnTo>
                  <a:pt x="94" y="181"/>
                </a:lnTo>
                <a:lnTo>
                  <a:pt x="97" y="172"/>
                </a:lnTo>
                <a:lnTo>
                  <a:pt x="101" y="163"/>
                </a:lnTo>
                <a:lnTo>
                  <a:pt x="104" y="155"/>
                </a:lnTo>
                <a:lnTo>
                  <a:pt x="108" y="147"/>
                </a:lnTo>
                <a:lnTo>
                  <a:pt x="111" y="138"/>
                </a:lnTo>
                <a:lnTo>
                  <a:pt x="114" y="130"/>
                </a:lnTo>
                <a:lnTo>
                  <a:pt x="118" y="123"/>
                </a:lnTo>
                <a:lnTo>
                  <a:pt x="121" y="115"/>
                </a:lnTo>
                <a:lnTo>
                  <a:pt x="124" y="107"/>
                </a:lnTo>
                <a:lnTo>
                  <a:pt x="127" y="100"/>
                </a:lnTo>
                <a:lnTo>
                  <a:pt x="130" y="93"/>
                </a:lnTo>
                <a:lnTo>
                  <a:pt x="133" y="85"/>
                </a:lnTo>
                <a:lnTo>
                  <a:pt x="136" y="79"/>
                </a:lnTo>
                <a:lnTo>
                  <a:pt x="139" y="72"/>
                </a:lnTo>
                <a:lnTo>
                  <a:pt x="141" y="66"/>
                </a:lnTo>
                <a:lnTo>
                  <a:pt x="144" y="60"/>
                </a:lnTo>
                <a:lnTo>
                  <a:pt x="146" y="54"/>
                </a:lnTo>
                <a:lnTo>
                  <a:pt x="149" y="48"/>
                </a:lnTo>
                <a:lnTo>
                  <a:pt x="151" y="43"/>
                </a:lnTo>
                <a:lnTo>
                  <a:pt x="153" y="37"/>
                </a:lnTo>
                <a:lnTo>
                  <a:pt x="155" y="33"/>
                </a:lnTo>
                <a:lnTo>
                  <a:pt x="157" y="28"/>
                </a:lnTo>
                <a:lnTo>
                  <a:pt x="159" y="24"/>
                </a:lnTo>
                <a:lnTo>
                  <a:pt x="160" y="20"/>
                </a:lnTo>
                <a:lnTo>
                  <a:pt x="162" y="16"/>
                </a:lnTo>
                <a:lnTo>
                  <a:pt x="163" y="13"/>
                </a:lnTo>
                <a:lnTo>
                  <a:pt x="164" y="10"/>
                </a:lnTo>
                <a:lnTo>
                  <a:pt x="165" y="8"/>
                </a:lnTo>
                <a:lnTo>
                  <a:pt x="166" y="6"/>
                </a:lnTo>
                <a:lnTo>
                  <a:pt x="167" y="4"/>
                </a:lnTo>
                <a:lnTo>
                  <a:pt x="168" y="2"/>
                </a:lnTo>
                <a:lnTo>
                  <a:pt x="168" y="1"/>
                </a:lnTo>
                <a:lnTo>
                  <a:pt x="168" y="0"/>
                </a:lnTo>
              </a:path>
            </a:pathLst>
          </a:custGeom>
          <a:noFill/>
          <a:ln w="12700" cap="rnd">
            <a:solidFill>
              <a:srgbClr val="80008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4857750" y="6121400"/>
            <a:ext cx="4114800" cy="630238"/>
          </a:xfrm>
          <a:custGeom>
            <a:avLst/>
            <a:gdLst>
              <a:gd name="T0" fmla="*/ 0 w 2592"/>
              <a:gd name="T1" fmla="*/ 0 h 397"/>
              <a:gd name="T2" fmla="*/ 2591 w 2592"/>
              <a:gd name="T3" fmla="*/ 0 h 397"/>
              <a:gd name="T4" fmla="*/ 2591 w 2592"/>
              <a:gd name="T5" fmla="*/ 396 h 397"/>
              <a:gd name="T6" fmla="*/ 0 w 2592"/>
              <a:gd name="T7" fmla="*/ 396 h 397"/>
              <a:gd name="T8" fmla="*/ 0 w 2592"/>
              <a:gd name="T9" fmla="*/ 0 h 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2"/>
              <a:gd name="T16" fmla="*/ 0 h 397"/>
              <a:gd name="T17" fmla="*/ 2592 w 2592"/>
              <a:gd name="T18" fmla="*/ 397 h 3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2" h="397">
                <a:moveTo>
                  <a:pt x="0" y="0"/>
                </a:moveTo>
                <a:lnTo>
                  <a:pt x="2591" y="0"/>
                </a:lnTo>
                <a:lnTo>
                  <a:pt x="2591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5653088" y="6257925"/>
            <a:ext cx="25193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Tailhead fat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8153400" y="100013"/>
            <a:ext cx="820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311150"/>
            <a:ext cx="8831262" cy="736600"/>
          </a:xfrm>
          <a:noFill/>
        </p:spPr>
        <p:txBody>
          <a:bodyPr lIns="0" tIns="0" rIns="0" bIns="0" anchor="t"/>
          <a:lstStyle/>
          <a:p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Evaluating Growth Capacity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39775" y="1692275"/>
            <a:ext cx="76644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Market steers with high growth capacity will be: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1.   Wide through the chest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2.  Wide between feet when walking or standing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3.  Uniform in their body depth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4.  Open through the ribs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5.  Long bodied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3" y="257175"/>
            <a:ext cx="8732837" cy="735013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Growth Capacity</a:t>
            </a: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2967038" y="1036638"/>
            <a:ext cx="3257550" cy="744537"/>
          </a:xfrm>
          <a:custGeom>
            <a:avLst/>
            <a:gdLst>
              <a:gd name="T0" fmla="*/ 1942 w 2052"/>
              <a:gd name="T1" fmla="*/ 0 h 469"/>
              <a:gd name="T2" fmla="*/ 1955 w 2052"/>
              <a:gd name="T3" fmla="*/ 2 h 469"/>
              <a:gd name="T4" fmla="*/ 1969 w 2052"/>
              <a:gd name="T5" fmla="*/ 5 h 469"/>
              <a:gd name="T6" fmla="*/ 1981 w 2052"/>
              <a:gd name="T7" fmla="*/ 10 h 469"/>
              <a:gd name="T8" fmla="*/ 1993 w 2052"/>
              <a:gd name="T9" fmla="*/ 16 h 469"/>
              <a:gd name="T10" fmla="*/ 2004 w 2052"/>
              <a:gd name="T11" fmla="*/ 23 h 469"/>
              <a:gd name="T12" fmla="*/ 2015 w 2052"/>
              <a:gd name="T13" fmla="*/ 32 h 469"/>
              <a:gd name="T14" fmla="*/ 2024 w 2052"/>
              <a:gd name="T15" fmla="*/ 41 h 469"/>
              <a:gd name="T16" fmla="*/ 2032 w 2052"/>
              <a:gd name="T17" fmla="*/ 52 h 469"/>
              <a:gd name="T18" fmla="*/ 2038 w 2052"/>
              <a:gd name="T19" fmla="*/ 63 h 469"/>
              <a:gd name="T20" fmla="*/ 2044 w 2052"/>
              <a:gd name="T21" fmla="*/ 76 h 469"/>
              <a:gd name="T22" fmla="*/ 2048 w 2052"/>
              <a:gd name="T23" fmla="*/ 89 h 469"/>
              <a:gd name="T24" fmla="*/ 2050 w 2052"/>
              <a:gd name="T25" fmla="*/ 102 h 469"/>
              <a:gd name="T26" fmla="*/ 2051 w 2052"/>
              <a:gd name="T27" fmla="*/ 116 h 469"/>
              <a:gd name="T28" fmla="*/ 2051 w 2052"/>
              <a:gd name="T29" fmla="*/ 358 h 469"/>
              <a:gd name="T30" fmla="*/ 2049 w 2052"/>
              <a:gd name="T31" fmla="*/ 372 h 469"/>
              <a:gd name="T32" fmla="*/ 2046 w 2052"/>
              <a:gd name="T33" fmla="*/ 385 h 469"/>
              <a:gd name="T34" fmla="*/ 2041 w 2052"/>
              <a:gd name="T35" fmla="*/ 398 h 469"/>
              <a:gd name="T36" fmla="*/ 2035 w 2052"/>
              <a:gd name="T37" fmla="*/ 410 h 469"/>
              <a:gd name="T38" fmla="*/ 2028 w 2052"/>
              <a:gd name="T39" fmla="*/ 421 h 469"/>
              <a:gd name="T40" fmla="*/ 2019 w 2052"/>
              <a:gd name="T41" fmla="*/ 431 h 469"/>
              <a:gd name="T42" fmla="*/ 2010 w 2052"/>
              <a:gd name="T43" fmla="*/ 440 h 469"/>
              <a:gd name="T44" fmla="*/ 1999 w 2052"/>
              <a:gd name="T45" fmla="*/ 448 h 469"/>
              <a:gd name="T46" fmla="*/ 1988 w 2052"/>
              <a:gd name="T47" fmla="*/ 455 h 469"/>
              <a:gd name="T48" fmla="*/ 1975 w 2052"/>
              <a:gd name="T49" fmla="*/ 461 h 469"/>
              <a:gd name="T50" fmla="*/ 1962 w 2052"/>
              <a:gd name="T51" fmla="*/ 465 h 469"/>
              <a:gd name="T52" fmla="*/ 1949 w 2052"/>
              <a:gd name="T53" fmla="*/ 467 h 469"/>
              <a:gd name="T54" fmla="*/ 1935 w 2052"/>
              <a:gd name="T55" fmla="*/ 468 h 469"/>
              <a:gd name="T56" fmla="*/ 110 w 2052"/>
              <a:gd name="T57" fmla="*/ 468 h 469"/>
              <a:gd name="T58" fmla="*/ 96 w 2052"/>
              <a:gd name="T59" fmla="*/ 466 h 469"/>
              <a:gd name="T60" fmla="*/ 83 w 2052"/>
              <a:gd name="T61" fmla="*/ 463 h 469"/>
              <a:gd name="T62" fmla="*/ 70 w 2052"/>
              <a:gd name="T63" fmla="*/ 458 h 469"/>
              <a:gd name="T64" fmla="*/ 58 w 2052"/>
              <a:gd name="T65" fmla="*/ 452 h 469"/>
              <a:gd name="T66" fmla="*/ 47 w 2052"/>
              <a:gd name="T67" fmla="*/ 445 h 469"/>
              <a:gd name="T68" fmla="*/ 37 w 2052"/>
              <a:gd name="T69" fmla="*/ 436 h 469"/>
              <a:gd name="T70" fmla="*/ 28 w 2052"/>
              <a:gd name="T71" fmla="*/ 426 h 469"/>
              <a:gd name="T72" fmla="*/ 20 w 2052"/>
              <a:gd name="T73" fmla="*/ 416 h 469"/>
              <a:gd name="T74" fmla="*/ 13 w 2052"/>
              <a:gd name="T75" fmla="*/ 404 h 469"/>
              <a:gd name="T76" fmla="*/ 7 w 2052"/>
              <a:gd name="T77" fmla="*/ 392 h 469"/>
              <a:gd name="T78" fmla="*/ 3 w 2052"/>
              <a:gd name="T79" fmla="*/ 379 h 469"/>
              <a:gd name="T80" fmla="*/ 1 w 2052"/>
              <a:gd name="T81" fmla="*/ 365 h 469"/>
              <a:gd name="T82" fmla="*/ 0 w 2052"/>
              <a:gd name="T83" fmla="*/ 351 h 469"/>
              <a:gd name="T84" fmla="*/ 0 w 2052"/>
              <a:gd name="T85" fmla="*/ 109 h 469"/>
              <a:gd name="T86" fmla="*/ 2 w 2052"/>
              <a:gd name="T87" fmla="*/ 95 h 469"/>
              <a:gd name="T88" fmla="*/ 5 w 2052"/>
              <a:gd name="T89" fmla="*/ 82 h 469"/>
              <a:gd name="T90" fmla="*/ 10 w 2052"/>
              <a:gd name="T91" fmla="*/ 70 h 469"/>
              <a:gd name="T92" fmla="*/ 16 w 2052"/>
              <a:gd name="T93" fmla="*/ 58 h 469"/>
              <a:gd name="T94" fmla="*/ 23 w 2052"/>
              <a:gd name="T95" fmla="*/ 47 h 469"/>
              <a:gd name="T96" fmla="*/ 32 w 2052"/>
              <a:gd name="T97" fmla="*/ 36 h 469"/>
              <a:gd name="T98" fmla="*/ 42 w 2052"/>
              <a:gd name="T99" fmla="*/ 27 h 469"/>
              <a:gd name="T100" fmla="*/ 52 w 2052"/>
              <a:gd name="T101" fmla="*/ 19 h 469"/>
              <a:gd name="T102" fmla="*/ 64 w 2052"/>
              <a:gd name="T103" fmla="*/ 13 h 469"/>
              <a:gd name="T104" fmla="*/ 76 w 2052"/>
              <a:gd name="T105" fmla="*/ 7 h 469"/>
              <a:gd name="T106" fmla="*/ 89 w 2052"/>
              <a:gd name="T107" fmla="*/ 3 h 469"/>
              <a:gd name="T108" fmla="*/ 103 w 2052"/>
              <a:gd name="T109" fmla="*/ 1 h 469"/>
              <a:gd name="T110" fmla="*/ 117 w 2052"/>
              <a:gd name="T111" fmla="*/ 0 h 46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52"/>
              <a:gd name="T169" fmla="*/ 0 h 469"/>
              <a:gd name="T170" fmla="*/ 2052 w 2052"/>
              <a:gd name="T171" fmla="*/ 469 h 46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52" h="469">
                <a:moveTo>
                  <a:pt x="1935" y="0"/>
                </a:moveTo>
                <a:lnTo>
                  <a:pt x="1942" y="0"/>
                </a:lnTo>
                <a:lnTo>
                  <a:pt x="1949" y="1"/>
                </a:lnTo>
                <a:lnTo>
                  <a:pt x="1955" y="2"/>
                </a:lnTo>
                <a:lnTo>
                  <a:pt x="1962" y="3"/>
                </a:lnTo>
                <a:lnTo>
                  <a:pt x="1969" y="5"/>
                </a:lnTo>
                <a:lnTo>
                  <a:pt x="1975" y="7"/>
                </a:lnTo>
                <a:lnTo>
                  <a:pt x="1981" y="10"/>
                </a:lnTo>
                <a:lnTo>
                  <a:pt x="1988" y="13"/>
                </a:lnTo>
                <a:lnTo>
                  <a:pt x="1993" y="16"/>
                </a:lnTo>
                <a:lnTo>
                  <a:pt x="1999" y="19"/>
                </a:lnTo>
                <a:lnTo>
                  <a:pt x="2004" y="23"/>
                </a:lnTo>
                <a:lnTo>
                  <a:pt x="2010" y="27"/>
                </a:lnTo>
                <a:lnTo>
                  <a:pt x="2015" y="32"/>
                </a:lnTo>
                <a:lnTo>
                  <a:pt x="2019" y="36"/>
                </a:lnTo>
                <a:lnTo>
                  <a:pt x="2024" y="41"/>
                </a:lnTo>
                <a:lnTo>
                  <a:pt x="2028" y="47"/>
                </a:lnTo>
                <a:lnTo>
                  <a:pt x="2032" y="52"/>
                </a:lnTo>
                <a:lnTo>
                  <a:pt x="2035" y="58"/>
                </a:lnTo>
                <a:lnTo>
                  <a:pt x="2038" y="63"/>
                </a:lnTo>
                <a:lnTo>
                  <a:pt x="2041" y="70"/>
                </a:lnTo>
                <a:lnTo>
                  <a:pt x="2044" y="76"/>
                </a:lnTo>
                <a:lnTo>
                  <a:pt x="2046" y="82"/>
                </a:lnTo>
                <a:lnTo>
                  <a:pt x="2048" y="89"/>
                </a:lnTo>
                <a:lnTo>
                  <a:pt x="2049" y="95"/>
                </a:lnTo>
                <a:lnTo>
                  <a:pt x="2050" y="102"/>
                </a:lnTo>
                <a:lnTo>
                  <a:pt x="2051" y="109"/>
                </a:lnTo>
                <a:lnTo>
                  <a:pt x="2051" y="116"/>
                </a:lnTo>
                <a:lnTo>
                  <a:pt x="2051" y="351"/>
                </a:lnTo>
                <a:lnTo>
                  <a:pt x="2051" y="358"/>
                </a:lnTo>
                <a:lnTo>
                  <a:pt x="2050" y="365"/>
                </a:lnTo>
                <a:lnTo>
                  <a:pt x="2049" y="372"/>
                </a:lnTo>
                <a:lnTo>
                  <a:pt x="2048" y="379"/>
                </a:lnTo>
                <a:lnTo>
                  <a:pt x="2046" y="385"/>
                </a:lnTo>
                <a:lnTo>
                  <a:pt x="2044" y="392"/>
                </a:lnTo>
                <a:lnTo>
                  <a:pt x="2041" y="398"/>
                </a:lnTo>
                <a:lnTo>
                  <a:pt x="2038" y="404"/>
                </a:lnTo>
                <a:lnTo>
                  <a:pt x="2035" y="410"/>
                </a:lnTo>
                <a:lnTo>
                  <a:pt x="2032" y="416"/>
                </a:lnTo>
                <a:lnTo>
                  <a:pt x="2028" y="421"/>
                </a:lnTo>
                <a:lnTo>
                  <a:pt x="2024" y="426"/>
                </a:lnTo>
                <a:lnTo>
                  <a:pt x="2019" y="431"/>
                </a:lnTo>
                <a:lnTo>
                  <a:pt x="2015" y="436"/>
                </a:lnTo>
                <a:lnTo>
                  <a:pt x="2010" y="440"/>
                </a:lnTo>
                <a:lnTo>
                  <a:pt x="2004" y="445"/>
                </a:lnTo>
                <a:lnTo>
                  <a:pt x="1999" y="448"/>
                </a:lnTo>
                <a:lnTo>
                  <a:pt x="1993" y="452"/>
                </a:lnTo>
                <a:lnTo>
                  <a:pt x="1988" y="455"/>
                </a:lnTo>
                <a:lnTo>
                  <a:pt x="1981" y="458"/>
                </a:lnTo>
                <a:lnTo>
                  <a:pt x="1975" y="461"/>
                </a:lnTo>
                <a:lnTo>
                  <a:pt x="1969" y="463"/>
                </a:lnTo>
                <a:lnTo>
                  <a:pt x="1962" y="465"/>
                </a:lnTo>
                <a:lnTo>
                  <a:pt x="1955" y="466"/>
                </a:lnTo>
                <a:lnTo>
                  <a:pt x="1949" y="467"/>
                </a:lnTo>
                <a:lnTo>
                  <a:pt x="1942" y="468"/>
                </a:lnTo>
                <a:lnTo>
                  <a:pt x="1935" y="468"/>
                </a:lnTo>
                <a:lnTo>
                  <a:pt x="117" y="468"/>
                </a:lnTo>
                <a:lnTo>
                  <a:pt x="110" y="468"/>
                </a:lnTo>
                <a:lnTo>
                  <a:pt x="103" y="467"/>
                </a:lnTo>
                <a:lnTo>
                  <a:pt x="96" y="466"/>
                </a:lnTo>
                <a:lnTo>
                  <a:pt x="89" y="465"/>
                </a:lnTo>
                <a:lnTo>
                  <a:pt x="83" y="463"/>
                </a:lnTo>
                <a:lnTo>
                  <a:pt x="76" y="461"/>
                </a:lnTo>
                <a:lnTo>
                  <a:pt x="70" y="458"/>
                </a:lnTo>
                <a:lnTo>
                  <a:pt x="64" y="455"/>
                </a:lnTo>
                <a:lnTo>
                  <a:pt x="58" y="452"/>
                </a:lnTo>
                <a:lnTo>
                  <a:pt x="52" y="448"/>
                </a:lnTo>
                <a:lnTo>
                  <a:pt x="47" y="445"/>
                </a:lnTo>
                <a:lnTo>
                  <a:pt x="42" y="440"/>
                </a:lnTo>
                <a:lnTo>
                  <a:pt x="37" y="436"/>
                </a:lnTo>
                <a:lnTo>
                  <a:pt x="32" y="431"/>
                </a:lnTo>
                <a:lnTo>
                  <a:pt x="28" y="426"/>
                </a:lnTo>
                <a:lnTo>
                  <a:pt x="23" y="421"/>
                </a:lnTo>
                <a:lnTo>
                  <a:pt x="20" y="416"/>
                </a:lnTo>
                <a:lnTo>
                  <a:pt x="16" y="410"/>
                </a:lnTo>
                <a:lnTo>
                  <a:pt x="13" y="404"/>
                </a:lnTo>
                <a:lnTo>
                  <a:pt x="10" y="398"/>
                </a:lnTo>
                <a:lnTo>
                  <a:pt x="7" y="392"/>
                </a:lnTo>
                <a:lnTo>
                  <a:pt x="5" y="385"/>
                </a:lnTo>
                <a:lnTo>
                  <a:pt x="3" y="379"/>
                </a:lnTo>
                <a:lnTo>
                  <a:pt x="2" y="372"/>
                </a:lnTo>
                <a:lnTo>
                  <a:pt x="1" y="365"/>
                </a:lnTo>
                <a:lnTo>
                  <a:pt x="0" y="358"/>
                </a:lnTo>
                <a:lnTo>
                  <a:pt x="0" y="351"/>
                </a:lnTo>
                <a:lnTo>
                  <a:pt x="0" y="116"/>
                </a:lnTo>
                <a:lnTo>
                  <a:pt x="0" y="109"/>
                </a:lnTo>
                <a:lnTo>
                  <a:pt x="1" y="102"/>
                </a:lnTo>
                <a:lnTo>
                  <a:pt x="2" y="95"/>
                </a:lnTo>
                <a:lnTo>
                  <a:pt x="3" y="89"/>
                </a:lnTo>
                <a:lnTo>
                  <a:pt x="5" y="82"/>
                </a:lnTo>
                <a:lnTo>
                  <a:pt x="7" y="76"/>
                </a:lnTo>
                <a:lnTo>
                  <a:pt x="10" y="70"/>
                </a:lnTo>
                <a:lnTo>
                  <a:pt x="13" y="63"/>
                </a:lnTo>
                <a:lnTo>
                  <a:pt x="16" y="58"/>
                </a:lnTo>
                <a:lnTo>
                  <a:pt x="20" y="52"/>
                </a:lnTo>
                <a:lnTo>
                  <a:pt x="23" y="47"/>
                </a:lnTo>
                <a:lnTo>
                  <a:pt x="28" y="41"/>
                </a:lnTo>
                <a:lnTo>
                  <a:pt x="32" y="36"/>
                </a:lnTo>
                <a:lnTo>
                  <a:pt x="37" y="32"/>
                </a:lnTo>
                <a:lnTo>
                  <a:pt x="42" y="27"/>
                </a:lnTo>
                <a:lnTo>
                  <a:pt x="47" y="23"/>
                </a:lnTo>
                <a:lnTo>
                  <a:pt x="52" y="19"/>
                </a:lnTo>
                <a:lnTo>
                  <a:pt x="58" y="16"/>
                </a:lnTo>
                <a:lnTo>
                  <a:pt x="64" y="13"/>
                </a:lnTo>
                <a:lnTo>
                  <a:pt x="70" y="10"/>
                </a:lnTo>
                <a:lnTo>
                  <a:pt x="76" y="7"/>
                </a:lnTo>
                <a:lnTo>
                  <a:pt x="83" y="5"/>
                </a:lnTo>
                <a:lnTo>
                  <a:pt x="89" y="3"/>
                </a:lnTo>
                <a:lnTo>
                  <a:pt x="96" y="2"/>
                </a:lnTo>
                <a:lnTo>
                  <a:pt x="103" y="1"/>
                </a:lnTo>
                <a:lnTo>
                  <a:pt x="110" y="0"/>
                </a:lnTo>
                <a:lnTo>
                  <a:pt x="117" y="0"/>
                </a:lnTo>
                <a:lnTo>
                  <a:pt x="1935" y="0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2967038" y="1036638"/>
            <a:ext cx="3257550" cy="744537"/>
          </a:xfrm>
          <a:custGeom>
            <a:avLst/>
            <a:gdLst>
              <a:gd name="T0" fmla="*/ 1942 w 2052"/>
              <a:gd name="T1" fmla="*/ 0 h 469"/>
              <a:gd name="T2" fmla="*/ 1955 w 2052"/>
              <a:gd name="T3" fmla="*/ 2 h 469"/>
              <a:gd name="T4" fmla="*/ 1969 w 2052"/>
              <a:gd name="T5" fmla="*/ 5 h 469"/>
              <a:gd name="T6" fmla="*/ 1981 w 2052"/>
              <a:gd name="T7" fmla="*/ 10 h 469"/>
              <a:gd name="T8" fmla="*/ 1993 w 2052"/>
              <a:gd name="T9" fmla="*/ 16 h 469"/>
              <a:gd name="T10" fmla="*/ 2004 w 2052"/>
              <a:gd name="T11" fmla="*/ 23 h 469"/>
              <a:gd name="T12" fmla="*/ 2015 w 2052"/>
              <a:gd name="T13" fmla="*/ 32 h 469"/>
              <a:gd name="T14" fmla="*/ 2024 w 2052"/>
              <a:gd name="T15" fmla="*/ 41 h 469"/>
              <a:gd name="T16" fmla="*/ 2032 w 2052"/>
              <a:gd name="T17" fmla="*/ 52 h 469"/>
              <a:gd name="T18" fmla="*/ 2038 w 2052"/>
              <a:gd name="T19" fmla="*/ 63 h 469"/>
              <a:gd name="T20" fmla="*/ 2044 w 2052"/>
              <a:gd name="T21" fmla="*/ 76 h 469"/>
              <a:gd name="T22" fmla="*/ 2048 w 2052"/>
              <a:gd name="T23" fmla="*/ 89 h 469"/>
              <a:gd name="T24" fmla="*/ 2050 w 2052"/>
              <a:gd name="T25" fmla="*/ 102 h 469"/>
              <a:gd name="T26" fmla="*/ 2051 w 2052"/>
              <a:gd name="T27" fmla="*/ 116 h 469"/>
              <a:gd name="T28" fmla="*/ 2051 w 2052"/>
              <a:gd name="T29" fmla="*/ 358 h 469"/>
              <a:gd name="T30" fmla="*/ 2049 w 2052"/>
              <a:gd name="T31" fmla="*/ 372 h 469"/>
              <a:gd name="T32" fmla="*/ 2046 w 2052"/>
              <a:gd name="T33" fmla="*/ 385 h 469"/>
              <a:gd name="T34" fmla="*/ 2041 w 2052"/>
              <a:gd name="T35" fmla="*/ 398 h 469"/>
              <a:gd name="T36" fmla="*/ 2035 w 2052"/>
              <a:gd name="T37" fmla="*/ 410 h 469"/>
              <a:gd name="T38" fmla="*/ 2028 w 2052"/>
              <a:gd name="T39" fmla="*/ 421 h 469"/>
              <a:gd name="T40" fmla="*/ 2019 w 2052"/>
              <a:gd name="T41" fmla="*/ 431 h 469"/>
              <a:gd name="T42" fmla="*/ 2010 w 2052"/>
              <a:gd name="T43" fmla="*/ 440 h 469"/>
              <a:gd name="T44" fmla="*/ 1999 w 2052"/>
              <a:gd name="T45" fmla="*/ 448 h 469"/>
              <a:gd name="T46" fmla="*/ 1988 w 2052"/>
              <a:gd name="T47" fmla="*/ 455 h 469"/>
              <a:gd name="T48" fmla="*/ 1975 w 2052"/>
              <a:gd name="T49" fmla="*/ 461 h 469"/>
              <a:gd name="T50" fmla="*/ 1962 w 2052"/>
              <a:gd name="T51" fmla="*/ 465 h 469"/>
              <a:gd name="T52" fmla="*/ 1949 w 2052"/>
              <a:gd name="T53" fmla="*/ 467 h 469"/>
              <a:gd name="T54" fmla="*/ 1935 w 2052"/>
              <a:gd name="T55" fmla="*/ 468 h 469"/>
              <a:gd name="T56" fmla="*/ 110 w 2052"/>
              <a:gd name="T57" fmla="*/ 468 h 469"/>
              <a:gd name="T58" fmla="*/ 96 w 2052"/>
              <a:gd name="T59" fmla="*/ 466 h 469"/>
              <a:gd name="T60" fmla="*/ 83 w 2052"/>
              <a:gd name="T61" fmla="*/ 463 h 469"/>
              <a:gd name="T62" fmla="*/ 70 w 2052"/>
              <a:gd name="T63" fmla="*/ 458 h 469"/>
              <a:gd name="T64" fmla="*/ 58 w 2052"/>
              <a:gd name="T65" fmla="*/ 452 h 469"/>
              <a:gd name="T66" fmla="*/ 47 w 2052"/>
              <a:gd name="T67" fmla="*/ 445 h 469"/>
              <a:gd name="T68" fmla="*/ 37 w 2052"/>
              <a:gd name="T69" fmla="*/ 436 h 469"/>
              <a:gd name="T70" fmla="*/ 28 w 2052"/>
              <a:gd name="T71" fmla="*/ 426 h 469"/>
              <a:gd name="T72" fmla="*/ 20 w 2052"/>
              <a:gd name="T73" fmla="*/ 416 h 469"/>
              <a:gd name="T74" fmla="*/ 13 w 2052"/>
              <a:gd name="T75" fmla="*/ 404 h 469"/>
              <a:gd name="T76" fmla="*/ 7 w 2052"/>
              <a:gd name="T77" fmla="*/ 392 h 469"/>
              <a:gd name="T78" fmla="*/ 3 w 2052"/>
              <a:gd name="T79" fmla="*/ 379 h 469"/>
              <a:gd name="T80" fmla="*/ 1 w 2052"/>
              <a:gd name="T81" fmla="*/ 365 h 469"/>
              <a:gd name="T82" fmla="*/ 0 w 2052"/>
              <a:gd name="T83" fmla="*/ 351 h 469"/>
              <a:gd name="T84" fmla="*/ 0 w 2052"/>
              <a:gd name="T85" fmla="*/ 109 h 469"/>
              <a:gd name="T86" fmla="*/ 2 w 2052"/>
              <a:gd name="T87" fmla="*/ 95 h 469"/>
              <a:gd name="T88" fmla="*/ 5 w 2052"/>
              <a:gd name="T89" fmla="*/ 82 h 469"/>
              <a:gd name="T90" fmla="*/ 10 w 2052"/>
              <a:gd name="T91" fmla="*/ 70 h 469"/>
              <a:gd name="T92" fmla="*/ 16 w 2052"/>
              <a:gd name="T93" fmla="*/ 58 h 469"/>
              <a:gd name="T94" fmla="*/ 23 w 2052"/>
              <a:gd name="T95" fmla="*/ 47 h 469"/>
              <a:gd name="T96" fmla="*/ 32 w 2052"/>
              <a:gd name="T97" fmla="*/ 36 h 469"/>
              <a:gd name="T98" fmla="*/ 42 w 2052"/>
              <a:gd name="T99" fmla="*/ 27 h 469"/>
              <a:gd name="T100" fmla="*/ 52 w 2052"/>
              <a:gd name="T101" fmla="*/ 19 h 469"/>
              <a:gd name="T102" fmla="*/ 64 w 2052"/>
              <a:gd name="T103" fmla="*/ 13 h 469"/>
              <a:gd name="T104" fmla="*/ 76 w 2052"/>
              <a:gd name="T105" fmla="*/ 7 h 469"/>
              <a:gd name="T106" fmla="*/ 89 w 2052"/>
              <a:gd name="T107" fmla="*/ 3 h 469"/>
              <a:gd name="T108" fmla="*/ 103 w 2052"/>
              <a:gd name="T109" fmla="*/ 1 h 469"/>
              <a:gd name="T110" fmla="*/ 117 w 2052"/>
              <a:gd name="T111" fmla="*/ 0 h 46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52"/>
              <a:gd name="T169" fmla="*/ 0 h 469"/>
              <a:gd name="T170" fmla="*/ 2052 w 2052"/>
              <a:gd name="T171" fmla="*/ 469 h 46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52" h="469">
                <a:moveTo>
                  <a:pt x="1935" y="0"/>
                </a:moveTo>
                <a:lnTo>
                  <a:pt x="1942" y="0"/>
                </a:lnTo>
                <a:lnTo>
                  <a:pt x="1949" y="1"/>
                </a:lnTo>
                <a:lnTo>
                  <a:pt x="1955" y="2"/>
                </a:lnTo>
                <a:lnTo>
                  <a:pt x="1962" y="3"/>
                </a:lnTo>
                <a:lnTo>
                  <a:pt x="1969" y="5"/>
                </a:lnTo>
                <a:lnTo>
                  <a:pt x="1975" y="7"/>
                </a:lnTo>
                <a:lnTo>
                  <a:pt x="1981" y="10"/>
                </a:lnTo>
                <a:lnTo>
                  <a:pt x="1988" y="13"/>
                </a:lnTo>
                <a:lnTo>
                  <a:pt x="1993" y="16"/>
                </a:lnTo>
                <a:lnTo>
                  <a:pt x="1999" y="19"/>
                </a:lnTo>
                <a:lnTo>
                  <a:pt x="2004" y="23"/>
                </a:lnTo>
                <a:lnTo>
                  <a:pt x="2010" y="27"/>
                </a:lnTo>
                <a:lnTo>
                  <a:pt x="2015" y="32"/>
                </a:lnTo>
                <a:lnTo>
                  <a:pt x="2019" y="36"/>
                </a:lnTo>
                <a:lnTo>
                  <a:pt x="2024" y="41"/>
                </a:lnTo>
                <a:lnTo>
                  <a:pt x="2028" y="47"/>
                </a:lnTo>
                <a:lnTo>
                  <a:pt x="2032" y="52"/>
                </a:lnTo>
                <a:lnTo>
                  <a:pt x="2035" y="58"/>
                </a:lnTo>
                <a:lnTo>
                  <a:pt x="2038" y="63"/>
                </a:lnTo>
                <a:lnTo>
                  <a:pt x="2041" y="70"/>
                </a:lnTo>
                <a:lnTo>
                  <a:pt x="2044" y="76"/>
                </a:lnTo>
                <a:lnTo>
                  <a:pt x="2046" y="82"/>
                </a:lnTo>
                <a:lnTo>
                  <a:pt x="2048" y="89"/>
                </a:lnTo>
                <a:lnTo>
                  <a:pt x="2049" y="95"/>
                </a:lnTo>
                <a:lnTo>
                  <a:pt x="2050" y="102"/>
                </a:lnTo>
                <a:lnTo>
                  <a:pt x="2051" y="109"/>
                </a:lnTo>
                <a:lnTo>
                  <a:pt x="2051" y="116"/>
                </a:lnTo>
                <a:lnTo>
                  <a:pt x="2051" y="351"/>
                </a:lnTo>
                <a:lnTo>
                  <a:pt x="2051" y="358"/>
                </a:lnTo>
                <a:lnTo>
                  <a:pt x="2050" y="365"/>
                </a:lnTo>
                <a:lnTo>
                  <a:pt x="2049" y="372"/>
                </a:lnTo>
                <a:lnTo>
                  <a:pt x="2048" y="379"/>
                </a:lnTo>
                <a:lnTo>
                  <a:pt x="2046" y="385"/>
                </a:lnTo>
                <a:lnTo>
                  <a:pt x="2044" y="392"/>
                </a:lnTo>
                <a:lnTo>
                  <a:pt x="2041" y="398"/>
                </a:lnTo>
                <a:lnTo>
                  <a:pt x="2038" y="404"/>
                </a:lnTo>
                <a:lnTo>
                  <a:pt x="2035" y="410"/>
                </a:lnTo>
                <a:lnTo>
                  <a:pt x="2032" y="416"/>
                </a:lnTo>
                <a:lnTo>
                  <a:pt x="2028" y="421"/>
                </a:lnTo>
                <a:lnTo>
                  <a:pt x="2024" y="426"/>
                </a:lnTo>
                <a:lnTo>
                  <a:pt x="2019" y="431"/>
                </a:lnTo>
                <a:lnTo>
                  <a:pt x="2015" y="436"/>
                </a:lnTo>
                <a:lnTo>
                  <a:pt x="2010" y="440"/>
                </a:lnTo>
                <a:lnTo>
                  <a:pt x="2004" y="445"/>
                </a:lnTo>
                <a:lnTo>
                  <a:pt x="1999" y="448"/>
                </a:lnTo>
                <a:lnTo>
                  <a:pt x="1993" y="452"/>
                </a:lnTo>
                <a:lnTo>
                  <a:pt x="1988" y="455"/>
                </a:lnTo>
                <a:lnTo>
                  <a:pt x="1981" y="458"/>
                </a:lnTo>
                <a:lnTo>
                  <a:pt x="1975" y="461"/>
                </a:lnTo>
                <a:lnTo>
                  <a:pt x="1969" y="463"/>
                </a:lnTo>
                <a:lnTo>
                  <a:pt x="1962" y="465"/>
                </a:lnTo>
                <a:lnTo>
                  <a:pt x="1955" y="466"/>
                </a:lnTo>
                <a:lnTo>
                  <a:pt x="1949" y="467"/>
                </a:lnTo>
                <a:lnTo>
                  <a:pt x="1942" y="468"/>
                </a:lnTo>
                <a:lnTo>
                  <a:pt x="1935" y="468"/>
                </a:lnTo>
                <a:lnTo>
                  <a:pt x="117" y="468"/>
                </a:lnTo>
                <a:lnTo>
                  <a:pt x="110" y="468"/>
                </a:lnTo>
                <a:lnTo>
                  <a:pt x="103" y="467"/>
                </a:lnTo>
                <a:lnTo>
                  <a:pt x="96" y="466"/>
                </a:lnTo>
                <a:lnTo>
                  <a:pt x="89" y="465"/>
                </a:lnTo>
                <a:lnTo>
                  <a:pt x="83" y="463"/>
                </a:lnTo>
                <a:lnTo>
                  <a:pt x="76" y="461"/>
                </a:lnTo>
                <a:lnTo>
                  <a:pt x="70" y="458"/>
                </a:lnTo>
                <a:lnTo>
                  <a:pt x="64" y="455"/>
                </a:lnTo>
                <a:lnTo>
                  <a:pt x="58" y="452"/>
                </a:lnTo>
                <a:lnTo>
                  <a:pt x="52" y="448"/>
                </a:lnTo>
                <a:lnTo>
                  <a:pt x="47" y="445"/>
                </a:lnTo>
                <a:lnTo>
                  <a:pt x="42" y="440"/>
                </a:lnTo>
                <a:lnTo>
                  <a:pt x="37" y="436"/>
                </a:lnTo>
                <a:lnTo>
                  <a:pt x="32" y="431"/>
                </a:lnTo>
                <a:lnTo>
                  <a:pt x="28" y="426"/>
                </a:lnTo>
                <a:lnTo>
                  <a:pt x="23" y="421"/>
                </a:lnTo>
                <a:lnTo>
                  <a:pt x="20" y="416"/>
                </a:lnTo>
                <a:lnTo>
                  <a:pt x="16" y="410"/>
                </a:lnTo>
                <a:lnTo>
                  <a:pt x="13" y="404"/>
                </a:lnTo>
                <a:lnTo>
                  <a:pt x="10" y="398"/>
                </a:lnTo>
                <a:lnTo>
                  <a:pt x="7" y="392"/>
                </a:lnTo>
                <a:lnTo>
                  <a:pt x="5" y="385"/>
                </a:lnTo>
                <a:lnTo>
                  <a:pt x="3" y="379"/>
                </a:lnTo>
                <a:lnTo>
                  <a:pt x="2" y="372"/>
                </a:lnTo>
                <a:lnTo>
                  <a:pt x="1" y="365"/>
                </a:lnTo>
                <a:lnTo>
                  <a:pt x="0" y="358"/>
                </a:lnTo>
                <a:lnTo>
                  <a:pt x="0" y="351"/>
                </a:lnTo>
                <a:lnTo>
                  <a:pt x="0" y="116"/>
                </a:lnTo>
                <a:lnTo>
                  <a:pt x="0" y="109"/>
                </a:lnTo>
                <a:lnTo>
                  <a:pt x="1" y="102"/>
                </a:lnTo>
                <a:lnTo>
                  <a:pt x="2" y="95"/>
                </a:lnTo>
                <a:lnTo>
                  <a:pt x="3" y="89"/>
                </a:lnTo>
                <a:lnTo>
                  <a:pt x="5" y="82"/>
                </a:lnTo>
                <a:lnTo>
                  <a:pt x="7" y="76"/>
                </a:lnTo>
                <a:lnTo>
                  <a:pt x="10" y="70"/>
                </a:lnTo>
                <a:lnTo>
                  <a:pt x="13" y="63"/>
                </a:lnTo>
                <a:lnTo>
                  <a:pt x="16" y="58"/>
                </a:lnTo>
                <a:lnTo>
                  <a:pt x="20" y="52"/>
                </a:lnTo>
                <a:lnTo>
                  <a:pt x="23" y="47"/>
                </a:lnTo>
                <a:lnTo>
                  <a:pt x="28" y="41"/>
                </a:lnTo>
                <a:lnTo>
                  <a:pt x="32" y="36"/>
                </a:lnTo>
                <a:lnTo>
                  <a:pt x="37" y="32"/>
                </a:lnTo>
                <a:lnTo>
                  <a:pt x="42" y="27"/>
                </a:lnTo>
                <a:lnTo>
                  <a:pt x="47" y="23"/>
                </a:lnTo>
                <a:lnTo>
                  <a:pt x="52" y="19"/>
                </a:lnTo>
                <a:lnTo>
                  <a:pt x="58" y="16"/>
                </a:lnTo>
                <a:lnTo>
                  <a:pt x="64" y="13"/>
                </a:lnTo>
                <a:lnTo>
                  <a:pt x="70" y="10"/>
                </a:lnTo>
                <a:lnTo>
                  <a:pt x="76" y="7"/>
                </a:lnTo>
                <a:lnTo>
                  <a:pt x="83" y="5"/>
                </a:lnTo>
                <a:lnTo>
                  <a:pt x="89" y="3"/>
                </a:lnTo>
                <a:lnTo>
                  <a:pt x="96" y="2"/>
                </a:lnTo>
                <a:lnTo>
                  <a:pt x="103" y="1"/>
                </a:lnTo>
                <a:lnTo>
                  <a:pt x="110" y="0"/>
                </a:lnTo>
                <a:lnTo>
                  <a:pt x="117" y="0"/>
                </a:lnTo>
                <a:lnTo>
                  <a:pt x="1935" y="0"/>
                </a:lnTo>
              </a:path>
            </a:pathLst>
          </a:custGeom>
          <a:noFill/>
          <a:ln w="12700" cap="rnd">
            <a:solidFill>
              <a:srgbClr val="FFFF9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90800" y="1225550"/>
            <a:ext cx="3902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Good growth capacity</a:t>
            </a:r>
          </a:p>
        </p:txBody>
      </p:sp>
      <p:pic>
        <p:nvPicPr>
          <p:cNvPr id="14342" name="Picture 6"/>
          <p:cNvPicPr>
            <a:picLocks noChangeArrowheads="1"/>
          </p:cNvPicPr>
          <p:nvPr/>
        </p:nvPicPr>
        <p:blipFill>
          <a:blip r:embed="rId3" cstate="print"/>
          <a:srcRect r="66117" b="68884"/>
          <a:stretch>
            <a:fillRect/>
          </a:stretch>
        </p:blipFill>
        <p:spPr bwMode="auto">
          <a:xfrm>
            <a:off x="1427163" y="2343150"/>
            <a:ext cx="642143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Freeform 7"/>
          <p:cNvSpPr>
            <a:spLocks/>
          </p:cNvSpPr>
          <p:nvPr/>
        </p:nvSpPr>
        <p:spPr bwMode="auto">
          <a:xfrm>
            <a:off x="5943600" y="4743450"/>
            <a:ext cx="1944688" cy="287338"/>
          </a:xfrm>
          <a:custGeom>
            <a:avLst/>
            <a:gdLst>
              <a:gd name="T0" fmla="*/ 0 w 1225"/>
              <a:gd name="T1" fmla="*/ 0 h 181"/>
              <a:gd name="T2" fmla="*/ 180 w 1225"/>
              <a:gd name="T3" fmla="*/ 180 h 181"/>
              <a:gd name="T4" fmla="*/ 1224 w 1225"/>
              <a:gd name="T5" fmla="*/ 180 h 181"/>
              <a:gd name="T6" fmla="*/ 0 60000 65536"/>
              <a:gd name="T7" fmla="*/ 0 60000 65536"/>
              <a:gd name="T8" fmla="*/ 0 60000 65536"/>
              <a:gd name="T9" fmla="*/ 0 w 1225"/>
              <a:gd name="T10" fmla="*/ 0 h 181"/>
              <a:gd name="T11" fmla="*/ 1225 w 1225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5" h="181">
                <a:moveTo>
                  <a:pt x="0" y="0"/>
                </a:moveTo>
                <a:lnTo>
                  <a:pt x="180" y="180"/>
                </a:lnTo>
                <a:lnTo>
                  <a:pt x="1224" y="18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883525" y="4654550"/>
            <a:ext cx="14176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Wide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chested</a:t>
            </a: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2314575" y="6075363"/>
            <a:ext cx="801688" cy="1587"/>
          </a:xfrm>
          <a:custGeom>
            <a:avLst/>
            <a:gdLst>
              <a:gd name="T0" fmla="*/ 0 w 505"/>
              <a:gd name="T1" fmla="*/ 0 h 1"/>
              <a:gd name="T2" fmla="*/ 504 w 505"/>
              <a:gd name="T3" fmla="*/ 0 h 1"/>
              <a:gd name="T4" fmla="*/ 0 60000 65536"/>
              <a:gd name="T5" fmla="*/ 0 60000 65536"/>
              <a:gd name="T6" fmla="*/ 0 w 505"/>
              <a:gd name="T7" fmla="*/ 0 h 1"/>
              <a:gd name="T8" fmla="*/ 505 w 5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5" h="1">
                <a:moveTo>
                  <a:pt x="0" y="0"/>
                </a:moveTo>
                <a:lnTo>
                  <a:pt x="504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920875" y="6323013"/>
            <a:ext cx="2389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Wide walking</a:t>
            </a:r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3771900" y="2686050"/>
            <a:ext cx="1588" cy="1773238"/>
          </a:xfrm>
          <a:custGeom>
            <a:avLst/>
            <a:gdLst>
              <a:gd name="T0" fmla="*/ 0 w 1"/>
              <a:gd name="T1" fmla="*/ 1116 h 1117"/>
              <a:gd name="T2" fmla="*/ 0 w 1"/>
              <a:gd name="T3" fmla="*/ 0 h 1117"/>
              <a:gd name="T4" fmla="*/ 0 60000 65536"/>
              <a:gd name="T5" fmla="*/ 0 60000 65536"/>
              <a:gd name="T6" fmla="*/ 0 w 1"/>
              <a:gd name="T7" fmla="*/ 0 h 1117"/>
              <a:gd name="T8" fmla="*/ 1 w 1"/>
              <a:gd name="T9" fmla="*/ 1117 h 1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17">
                <a:moveTo>
                  <a:pt x="0" y="1116"/>
                </a:move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5221288" y="2768600"/>
            <a:ext cx="1587" cy="1771650"/>
          </a:xfrm>
          <a:custGeom>
            <a:avLst/>
            <a:gdLst>
              <a:gd name="T0" fmla="*/ 0 w 1"/>
              <a:gd name="T1" fmla="*/ 1115 h 1116"/>
              <a:gd name="T2" fmla="*/ 0 w 1"/>
              <a:gd name="T3" fmla="*/ 0 h 1116"/>
              <a:gd name="T4" fmla="*/ 0 60000 65536"/>
              <a:gd name="T5" fmla="*/ 0 60000 65536"/>
              <a:gd name="T6" fmla="*/ 0 w 1"/>
              <a:gd name="T7" fmla="*/ 0 h 1116"/>
              <a:gd name="T8" fmla="*/ 1 w 1"/>
              <a:gd name="T9" fmla="*/ 1116 h 11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16">
                <a:moveTo>
                  <a:pt x="0" y="1115"/>
                </a:move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400300" y="2995613"/>
            <a:ext cx="14303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Uniform body depth</a:t>
            </a:r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4387850" y="2838450"/>
            <a:ext cx="252413" cy="904875"/>
          </a:xfrm>
          <a:custGeom>
            <a:avLst/>
            <a:gdLst>
              <a:gd name="T0" fmla="*/ 4 w 159"/>
              <a:gd name="T1" fmla="*/ 7 h 570"/>
              <a:gd name="T2" fmla="*/ 11 w 159"/>
              <a:gd name="T3" fmla="*/ 21 h 570"/>
              <a:gd name="T4" fmla="*/ 18 w 159"/>
              <a:gd name="T5" fmla="*/ 36 h 570"/>
              <a:gd name="T6" fmla="*/ 24 w 159"/>
              <a:gd name="T7" fmla="*/ 50 h 570"/>
              <a:gd name="T8" fmla="*/ 31 w 159"/>
              <a:gd name="T9" fmla="*/ 64 h 570"/>
              <a:gd name="T10" fmla="*/ 37 w 159"/>
              <a:gd name="T11" fmla="*/ 79 h 570"/>
              <a:gd name="T12" fmla="*/ 43 w 159"/>
              <a:gd name="T13" fmla="*/ 93 h 570"/>
              <a:gd name="T14" fmla="*/ 49 w 159"/>
              <a:gd name="T15" fmla="*/ 107 h 570"/>
              <a:gd name="T16" fmla="*/ 55 w 159"/>
              <a:gd name="T17" fmla="*/ 121 h 570"/>
              <a:gd name="T18" fmla="*/ 60 w 159"/>
              <a:gd name="T19" fmla="*/ 135 h 570"/>
              <a:gd name="T20" fmla="*/ 66 w 159"/>
              <a:gd name="T21" fmla="*/ 149 h 570"/>
              <a:gd name="T22" fmla="*/ 71 w 159"/>
              <a:gd name="T23" fmla="*/ 163 h 570"/>
              <a:gd name="T24" fmla="*/ 76 w 159"/>
              <a:gd name="T25" fmla="*/ 178 h 570"/>
              <a:gd name="T26" fmla="*/ 81 w 159"/>
              <a:gd name="T27" fmla="*/ 192 h 570"/>
              <a:gd name="T28" fmla="*/ 86 w 159"/>
              <a:gd name="T29" fmla="*/ 206 h 570"/>
              <a:gd name="T30" fmla="*/ 91 w 159"/>
              <a:gd name="T31" fmla="*/ 220 h 570"/>
              <a:gd name="T32" fmla="*/ 96 w 159"/>
              <a:gd name="T33" fmla="*/ 234 h 570"/>
              <a:gd name="T34" fmla="*/ 100 w 159"/>
              <a:gd name="T35" fmla="*/ 248 h 570"/>
              <a:gd name="T36" fmla="*/ 104 w 159"/>
              <a:gd name="T37" fmla="*/ 262 h 570"/>
              <a:gd name="T38" fmla="*/ 108 w 159"/>
              <a:gd name="T39" fmla="*/ 275 h 570"/>
              <a:gd name="T40" fmla="*/ 112 w 159"/>
              <a:gd name="T41" fmla="*/ 289 h 570"/>
              <a:gd name="T42" fmla="*/ 116 w 159"/>
              <a:gd name="T43" fmla="*/ 303 h 570"/>
              <a:gd name="T44" fmla="*/ 119 w 159"/>
              <a:gd name="T45" fmla="*/ 317 h 570"/>
              <a:gd name="T46" fmla="*/ 122 w 159"/>
              <a:gd name="T47" fmla="*/ 331 h 570"/>
              <a:gd name="T48" fmla="*/ 126 w 159"/>
              <a:gd name="T49" fmla="*/ 345 h 570"/>
              <a:gd name="T50" fmla="*/ 129 w 159"/>
              <a:gd name="T51" fmla="*/ 359 h 570"/>
              <a:gd name="T52" fmla="*/ 132 w 159"/>
              <a:gd name="T53" fmla="*/ 372 h 570"/>
              <a:gd name="T54" fmla="*/ 135 w 159"/>
              <a:gd name="T55" fmla="*/ 385 h 570"/>
              <a:gd name="T56" fmla="*/ 137 w 159"/>
              <a:gd name="T57" fmla="*/ 399 h 570"/>
              <a:gd name="T58" fmla="*/ 140 w 159"/>
              <a:gd name="T59" fmla="*/ 413 h 570"/>
              <a:gd name="T60" fmla="*/ 142 w 159"/>
              <a:gd name="T61" fmla="*/ 426 h 570"/>
              <a:gd name="T62" fmla="*/ 144 w 159"/>
              <a:gd name="T63" fmla="*/ 440 h 570"/>
              <a:gd name="T64" fmla="*/ 146 w 159"/>
              <a:gd name="T65" fmla="*/ 454 h 570"/>
              <a:gd name="T66" fmla="*/ 148 w 159"/>
              <a:gd name="T67" fmla="*/ 467 h 570"/>
              <a:gd name="T68" fmla="*/ 150 w 159"/>
              <a:gd name="T69" fmla="*/ 481 h 570"/>
              <a:gd name="T70" fmla="*/ 152 w 159"/>
              <a:gd name="T71" fmla="*/ 494 h 570"/>
              <a:gd name="T72" fmla="*/ 153 w 159"/>
              <a:gd name="T73" fmla="*/ 508 h 570"/>
              <a:gd name="T74" fmla="*/ 154 w 159"/>
              <a:gd name="T75" fmla="*/ 522 h 570"/>
              <a:gd name="T76" fmla="*/ 156 w 159"/>
              <a:gd name="T77" fmla="*/ 535 h 570"/>
              <a:gd name="T78" fmla="*/ 157 w 159"/>
              <a:gd name="T79" fmla="*/ 549 h 570"/>
              <a:gd name="T80" fmla="*/ 157 w 159"/>
              <a:gd name="T81" fmla="*/ 562 h 5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9"/>
              <a:gd name="T124" fmla="*/ 0 h 570"/>
              <a:gd name="T125" fmla="*/ 159 w 159"/>
              <a:gd name="T126" fmla="*/ 570 h 5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9" h="570">
                <a:moveTo>
                  <a:pt x="0" y="0"/>
                </a:moveTo>
                <a:lnTo>
                  <a:pt x="4" y="7"/>
                </a:lnTo>
                <a:lnTo>
                  <a:pt x="7" y="14"/>
                </a:lnTo>
                <a:lnTo>
                  <a:pt x="11" y="21"/>
                </a:lnTo>
                <a:lnTo>
                  <a:pt x="14" y="29"/>
                </a:lnTo>
                <a:lnTo>
                  <a:pt x="18" y="36"/>
                </a:lnTo>
                <a:lnTo>
                  <a:pt x="21" y="43"/>
                </a:lnTo>
                <a:lnTo>
                  <a:pt x="24" y="50"/>
                </a:lnTo>
                <a:lnTo>
                  <a:pt x="27" y="57"/>
                </a:lnTo>
                <a:lnTo>
                  <a:pt x="31" y="64"/>
                </a:lnTo>
                <a:lnTo>
                  <a:pt x="34" y="71"/>
                </a:lnTo>
                <a:lnTo>
                  <a:pt x="37" y="79"/>
                </a:lnTo>
                <a:lnTo>
                  <a:pt x="40" y="86"/>
                </a:lnTo>
                <a:lnTo>
                  <a:pt x="43" y="93"/>
                </a:lnTo>
                <a:lnTo>
                  <a:pt x="46" y="100"/>
                </a:lnTo>
                <a:lnTo>
                  <a:pt x="49" y="107"/>
                </a:lnTo>
                <a:lnTo>
                  <a:pt x="52" y="114"/>
                </a:lnTo>
                <a:lnTo>
                  <a:pt x="55" y="121"/>
                </a:lnTo>
                <a:lnTo>
                  <a:pt x="58" y="128"/>
                </a:lnTo>
                <a:lnTo>
                  <a:pt x="60" y="135"/>
                </a:lnTo>
                <a:lnTo>
                  <a:pt x="63" y="142"/>
                </a:lnTo>
                <a:lnTo>
                  <a:pt x="66" y="149"/>
                </a:lnTo>
                <a:lnTo>
                  <a:pt x="69" y="156"/>
                </a:lnTo>
                <a:lnTo>
                  <a:pt x="71" y="163"/>
                </a:lnTo>
                <a:lnTo>
                  <a:pt x="74" y="170"/>
                </a:lnTo>
                <a:lnTo>
                  <a:pt x="76" y="178"/>
                </a:lnTo>
                <a:lnTo>
                  <a:pt x="79" y="185"/>
                </a:lnTo>
                <a:lnTo>
                  <a:pt x="81" y="192"/>
                </a:lnTo>
                <a:lnTo>
                  <a:pt x="84" y="199"/>
                </a:lnTo>
                <a:lnTo>
                  <a:pt x="86" y="206"/>
                </a:lnTo>
                <a:lnTo>
                  <a:pt x="89" y="213"/>
                </a:lnTo>
                <a:lnTo>
                  <a:pt x="91" y="220"/>
                </a:lnTo>
                <a:lnTo>
                  <a:pt x="93" y="227"/>
                </a:lnTo>
                <a:lnTo>
                  <a:pt x="96" y="234"/>
                </a:lnTo>
                <a:lnTo>
                  <a:pt x="98" y="241"/>
                </a:lnTo>
                <a:lnTo>
                  <a:pt x="100" y="248"/>
                </a:lnTo>
                <a:lnTo>
                  <a:pt x="102" y="255"/>
                </a:lnTo>
                <a:lnTo>
                  <a:pt x="104" y="262"/>
                </a:lnTo>
                <a:lnTo>
                  <a:pt x="106" y="269"/>
                </a:lnTo>
                <a:lnTo>
                  <a:pt x="108" y="275"/>
                </a:lnTo>
                <a:lnTo>
                  <a:pt x="110" y="282"/>
                </a:lnTo>
                <a:lnTo>
                  <a:pt x="112" y="289"/>
                </a:lnTo>
                <a:lnTo>
                  <a:pt x="114" y="296"/>
                </a:lnTo>
                <a:lnTo>
                  <a:pt x="116" y="303"/>
                </a:lnTo>
                <a:lnTo>
                  <a:pt x="117" y="310"/>
                </a:lnTo>
                <a:lnTo>
                  <a:pt x="119" y="317"/>
                </a:lnTo>
                <a:lnTo>
                  <a:pt x="120" y="324"/>
                </a:lnTo>
                <a:lnTo>
                  <a:pt x="122" y="331"/>
                </a:lnTo>
                <a:lnTo>
                  <a:pt x="124" y="338"/>
                </a:lnTo>
                <a:lnTo>
                  <a:pt x="126" y="345"/>
                </a:lnTo>
                <a:lnTo>
                  <a:pt x="127" y="352"/>
                </a:lnTo>
                <a:lnTo>
                  <a:pt x="129" y="359"/>
                </a:lnTo>
                <a:lnTo>
                  <a:pt x="130" y="366"/>
                </a:lnTo>
                <a:lnTo>
                  <a:pt x="132" y="372"/>
                </a:lnTo>
                <a:lnTo>
                  <a:pt x="133" y="378"/>
                </a:lnTo>
                <a:lnTo>
                  <a:pt x="135" y="385"/>
                </a:lnTo>
                <a:lnTo>
                  <a:pt x="136" y="392"/>
                </a:lnTo>
                <a:lnTo>
                  <a:pt x="137" y="399"/>
                </a:lnTo>
                <a:lnTo>
                  <a:pt x="139" y="406"/>
                </a:lnTo>
                <a:lnTo>
                  <a:pt x="140" y="413"/>
                </a:lnTo>
                <a:lnTo>
                  <a:pt x="141" y="419"/>
                </a:lnTo>
                <a:lnTo>
                  <a:pt x="142" y="426"/>
                </a:lnTo>
                <a:lnTo>
                  <a:pt x="143" y="433"/>
                </a:lnTo>
                <a:lnTo>
                  <a:pt x="144" y="440"/>
                </a:lnTo>
                <a:lnTo>
                  <a:pt x="145" y="447"/>
                </a:lnTo>
                <a:lnTo>
                  <a:pt x="146" y="454"/>
                </a:lnTo>
                <a:lnTo>
                  <a:pt x="147" y="460"/>
                </a:lnTo>
                <a:lnTo>
                  <a:pt x="148" y="467"/>
                </a:lnTo>
                <a:lnTo>
                  <a:pt x="149" y="474"/>
                </a:lnTo>
                <a:lnTo>
                  <a:pt x="150" y="481"/>
                </a:lnTo>
                <a:lnTo>
                  <a:pt x="151" y="488"/>
                </a:lnTo>
                <a:lnTo>
                  <a:pt x="152" y="494"/>
                </a:lnTo>
                <a:lnTo>
                  <a:pt x="152" y="501"/>
                </a:lnTo>
                <a:lnTo>
                  <a:pt x="153" y="508"/>
                </a:lnTo>
                <a:lnTo>
                  <a:pt x="154" y="515"/>
                </a:lnTo>
                <a:lnTo>
                  <a:pt x="154" y="522"/>
                </a:lnTo>
                <a:lnTo>
                  <a:pt x="155" y="528"/>
                </a:lnTo>
                <a:lnTo>
                  <a:pt x="156" y="535"/>
                </a:lnTo>
                <a:lnTo>
                  <a:pt x="156" y="542"/>
                </a:lnTo>
                <a:lnTo>
                  <a:pt x="157" y="549"/>
                </a:lnTo>
                <a:lnTo>
                  <a:pt x="157" y="555"/>
                </a:lnTo>
                <a:lnTo>
                  <a:pt x="157" y="562"/>
                </a:lnTo>
                <a:lnTo>
                  <a:pt x="158" y="569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4471988" y="3741738"/>
            <a:ext cx="168275" cy="852487"/>
          </a:xfrm>
          <a:custGeom>
            <a:avLst/>
            <a:gdLst>
              <a:gd name="T0" fmla="*/ 105 w 106"/>
              <a:gd name="T1" fmla="*/ 7 h 537"/>
              <a:gd name="T2" fmla="*/ 105 w 106"/>
              <a:gd name="T3" fmla="*/ 22 h 537"/>
              <a:gd name="T4" fmla="*/ 105 w 106"/>
              <a:gd name="T5" fmla="*/ 37 h 537"/>
              <a:gd name="T6" fmla="*/ 105 w 106"/>
              <a:gd name="T7" fmla="*/ 53 h 537"/>
              <a:gd name="T8" fmla="*/ 104 w 106"/>
              <a:gd name="T9" fmla="*/ 68 h 537"/>
              <a:gd name="T10" fmla="*/ 102 w 106"/>
              <a:gd name="T11" fmla="*/ 84 h 537"/>
              <a:gd name="T12" fmla="*/ 101 w 106"/>
              <a:gd name="T13" fmla="*/ 100 h 537"/>
              <a:gd name="T14" fmla="*/ 99 w 106"/>
              <a:gd name="T15" fmla="*/ 117 h 537"/>
              <a:gd name="T16" fmla="*/ 97 w 106"/>
              <a:gd name="T17" fmla="*/ 133 h 537"/>
              <a:gd name="T18" fmla="*/ 94 w 106"/>
              <a:gd name="T19" fmla="*/ 150 h 537"/>
              <a:gd name="T20" fmla="*/ 92 w 106"/>
              <a:gd name="T21" fmla="*/ 166 h 537"/>
              <a:gd name="T22" fmla="*/ 89 w 106"/>
              <a:gd name="T23" fmla="*/ 183 h 537"/>
              <a:gd name="T24" fmla="*/ 86 w 106"/>
              <a:gd name="T25" fmla="*/ 199 h 537"/>
              <a:gd name="T26" fmla="*/ 82 w 106"/>
              <a:gd name="T27" fmla="*/ 216 h 537"/>
              <a:gd name="T28" fmla="*/ 79 w 106"/>
              <a:gd name="T29" fmla="*/ 233 h 537"/>
              <a:gd name="T30" fmla="*/ 75 w 106"/>
              <a:gd name="T31" fmla="*/ 249 h 537"/>
              <a:gd name="T32" fmla="*/ 71 w 106"/>
              <a:gd name="T33" fmla="*/ 265 h 537"/>
              <a:gd name="T34" fmla="*/ 68 w 106"/>
              <a:gd name="T35" fmla="*/ 282 h 537"/>
              <a:gd name="T36" fmla="*/ 64 w 106"/>
              <a:gd name="T37" fmla="*/ 298 h 537"/>
              <a:gd name="T38" fmla="*/ 61 w 106"/>
              <a:gd name="T39" fmla="*/ 314 h 537"/>
              <a:gd name="T40" fmla="*/ 57 w 106"/>
              <a:gd name="T41" fmla="*/ 329 h 537"/>
              <a:gd name="T42" fmla="*/ 53 w 106"/>
              <a:gd name="T43" fmla="*/ 345 h 537"/>
              <a:gd name="T44" fmla="*/ 48 w 106"/>
              <a:gd name="T45" fmla="*/ 360 h 537"/>
              <a:gd name="T46" fmla="*/ 44 w 106"/>
              <a:gd name="T47" fmla="*/ 375 h 537"/>
              <a:gd name="T48" fmla="*/ 40 w 106"/>
              <a:gd name="T49" fmla="*/ 389 h 537"/>
              <a:gd name="T50" fmla="*/ 36 w 106"/>
              <a:gd name="T51" fmla="*/ 403 h 537"/>
              <a:gd name="T52" fmla="*/ 33 w 106"/>
              <a:gd name="T53" fmla="*/ 417 h 537"/>
              <a:gd name="T54" fmla="*/ 29 w 106"/>
              <a:gd name="T55" fmla="*/ 430 h 537"/>
              <a:gd name="T56" fmla="*/ 25 w 106"/>
              <a:gd name="T57" fmla="*/ 443 h 537"/>
              <a:gd name="T58" fmla="*/ 22 w 106"/>
              <a:gd name="T59" fmla="*/ 455 h 537"/>
              <a:gd name="T60" fmla="*/ 18 w 106"/>
              <a:gd name="T61" fmla="*/ 467 h 537"/>
              <a:gd name="T62" fmla="*/ 15 w 106"/>
              <a:gd name="T63" fmla="*/ 478 h 537"/>
              <a:gd name="T64" fmla="*/ 12 w 106"/>
              <a:gd name="T65" fmla="*/ 489 h 537"/>
              <a:gd name="T66" fmla="*/ 9 w 106"/>
              <a:gd name="T67" fmla="*/ 499 h 537"/>
              <a:gd name="T68" fmla="*/ 7 w 106"/>
              <a:gd name="T69" fmla="*/ 508 h 537"/>
              <a:gd name="T70" fmla="*/ 5 w 106"/>
              <a:gd name="T71" fmla="*/ 517 h 537"/>
              <a:gd name="T72" fmla="*/ 3 w 106"/>
              <a:gd name="T73" fmla="*/ 525 h 537"/>
              <a:gd name="T74" fmla="*/ 1 w 106"/>
              <a:gd name="T75" fmla="*/ 533 h 5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6"/>
              <a:gd name="T115" fmla="*/ 0 h 537"/>
              <a:gd name="T116" fmla="*/ 106 w 106"/>
              <a:gd name="T117" fmla="*/ 537 h 5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6" h="537">
                <a:moveTo>
                  <a:pt x="105" y="0"/>
                </a:moveTo>
                <a:lnTo>
                  <a:pt x="105" y="7"/>
                </a:lnTo>
                <a:lnTo>
                  <a:pt x="105" y="15"/>
                </a:lnTo>
                <a:lnTo>
                  <a:pt x="105" y="22"/>
                </a:lnTo>
                <a:lnTo>
                  <a:pt x="105" y="30"/>
                </a:lnTo>
                <a:lnTo>
                  <a:pt x="105" y="37"/>
                </a:lnTo>
                <a:lnTo>
                  <a:pt x="105" y="45"/>
                </a:lnTo>
                <a:lnTo>
                  <a:pt x="105" y="53"/>
                </a:lnTo>
                <a:lnTo>
                  <a:pt x="104" y="60"/>
                </a:lnTo>
                <a:lnTo>
                  <a:pt x="104" y="68"/>
                </a:lnTo>
                <a:lnTo>
                  <a:pt x="103" y="76"/>
                </a:lnTo>
                <a:lnTo>
                  <a:pt x="102" y="84"/>
                </a:lnTo>
                <a:lnTo>
                  <a:pt x="102" y="92"/>
                </a:lnTo>
                <a:lnTo>
                  <a:pt x="101" y="100"/>
                </a:lnTo>
                <a:lnTo>
                  <a:pt x="100" y="109"/>
                </a:lnTo>
                <a:lnTo>
                  <a:pt x="99" y="117"/>
                </a:lnTo>
                <a:lnTo>
                  <a:pt x="98" y="125"/>
                </a:lnTo>
                <a:lnTo>
                  <a:pt x="97" y="133"/>
                </a:lnTo>
                <a:lnTo>
                  <a:pt x="96" y="141"/>
                </a:lnTo>
                <a:lnTo>
                  <a:pt x="94" y="150"/>
                </a:lnTo>
                <a:lnTo>
                  <a:pt x="93" y="158"/>
                </a:lnTo>
                <a:lnTo>
                  <a:pt x="92" y="166"/>
                </a:lnTo>
                <a:lnTo>
                  <a:pt x="90" y="174"/>
                </a:lnTo>
                <a:lnTo>
                  <a:pt x="89" y="183"/>
                </a:lnTo>
                <a:lnTo>
                  <a:pt x="87" y="191"/>
                </a:lnTo>
                <a:lnTo>
                  <a:pt x="86" y="199"/>
                </a:lnTo>
                <a:lnTo>
                  <a:pt x="84" y="208"/>
                </a:lnTo>
                <a:lnTo>
                  <a:pt x="82" y="216"/>
                </a:lnTo>
                <a:lnTo>
                  <a:pt x="81" y="224"/>
                </a:lnTo>
                <a:lnTo>
                  <a:pt x="79" y="233"/>
                </a:lnTo>
                <a:lnTo>
                  <a:pt x="77" y="241"/>
                </a:lnTo>
                <a:lnTo>
                  <a:pt x="75" y="249"/>
                </a:lnTo>
                <a:lnTo>
                  <a:pt x="73" y="257"/>
                </a:lnTo>
                <a:lnTo>
                  <a:pt x="71" y="265"/>
                </a:lnTo>
                <a:lnTo>
                  <a:pt x="70" y="274"/>
                </a:lnTo>
                <a:lnTo>
                  <a:pt x="68" y="282"/>
                </a:lnTo>
                <a:lnTo>
                  <a:pt x="66" y="290"/>
                </a:lnTo>
                <a:lnTo>
                  <a:pt x="64" y="298"/>
                </a:lnTo>
                <a:lnTo>
                  <a:pt x="63" y="306"/>
                </a:lnTo>
                <a:lnTo>
                  <a:pt x="61" y="314"/>
                </a:lnTo>
                <a:lnTo>
                  <a:pt x="59" y="321"/>
                </a:lnTo>
                <a:lnTo>
                  <a:pt x="57" y="329"/>
                </a:lnTo>
                <a:lnTo>
                  <a:pt x="55" y="337"/>
                </a:lnTo>
                <a:lnTo>
                  <a:pt x="53" y="345"/>
                </a:lnTo>
                <a:lnTo>
                  <a:pt x="51" y="352"/>
                </a:lnTo>
                <a:lnTo>
                  <a:pt x="48" y="360"/>
                </a:lnTo>
                <a:lnTo>
                  <a:pt x="46" y="367"/>
                </a:lnTo>
                <a:lnTo>
                  <a:pt x="44" y="375"/>
                </a:lnTo>
                <a:lnTo>
                  <a:pt x="42" y="382"/>
                </a:lnTo>
                <a:lnTo>
                  <a:pt x="40" y="389"/>
                </a:lnTo>
                <a:lnTo>
                  <a:pt x="38" y="396"/>
                </a:lnTo>
                <a:lnTo>
                  <a:pt x="36" y="403"/>
                </a:lnTo>
                <a:lnTo>
                  <a:pt x="35" y="410"/>
                </a:lnTo>
                <a:lnTo>
                  <a:pt x="33" y="417"/>
                </a:lnTo>
                <a:lnTo>
                  <a:pt x="31" y="423"/>
                </a:lnTo>
                <a:lnTo>
                  <a:pt x="29" y="430"/>
                </a:lnTo>
                <a:lnTo>
                  <a:pt x="27" y="437"/>
                </a:lnTo>
                <a:lnTo>
                  <a:pt x="25" y="443"/>
                </a:lnTo>
                <a:lnTo>
                  <a:pt x="23" y="449"/>
                </a:lnTo>
                <a:lnTo>
                  <a:pt x="22" y="455"/>
                </a:lnTo>
                <a:lnTo>
                  <a:pt x="20" y="461"/>
                </a:lnTo>
                <a:lnTo>
                  <a:pt x="18" y="467"/>
                </a:lnTo>
                <a:lnTo>
                  <a:pt x="17" y="473"/>
                </a:lnTo>
                <a:lnTo>
                  <a:pt x="15" y="478"/>
                </a:lnTo>
                <a:lnTo>
                  <a:pt x="14" y="484"/>
                </a:lnTo>
                <a:lnTo>
                  <a:pt x="12" y="489"/>
                </a:lnTo>
                <a:lnTo>
                  <a:pt x="11" y="494"/>
                </a:lnTo>
                <a:lnTo>
                  <a:pt x="9" y="499"/>
                </a:lnTo>
                <a:lnTo>
                  <a:pt x="8" y="504"/>
                </a:lnTo>
                <a:lnTo>
                  <a:pt x="7" y="508"/>
                </a:lnTo>
                <a:lnTo>
                  <a:pt x="6" y="513"/>
                </a:lnTo>
                <a:lnTo>
                  <a:pt x="5" y="517"/>
                </a:lnTo>
                <a:lnTo>
                  <a:pt x="4" y="521"/>
                </a:lnTo>
                <a:lnTo>
                  <a:pt x="3" y="525"/>
                </a:lnTo>
                <a:lnTo>
                  <a:pt x="2" y="529"/>
                </a:lnTo>
                <a:lnTo>
                  <a:pt x="1" y="533"/>
                </a:lnTo>
                <a:lnTo>
                  <a:pt x="0" y="536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4451350" y="4538663"/>
            <a:ext cx="22225" cy="142875"/>
          </a:xfrm>
          <a:custGeom>
            <a:avLst/>
            <a:gdLst>
              <a:gd name="T0" fmla="*/ 13 w 14"/>
              <a:gd name="T1" fmla="*/ 34 h 90"/>
              <a:gd name="T2" fmla="*/ 11 w 14"/>
              <a:gd name="T3" fmla="*/ 43 h 90"/>
              <a:gd name="T4" fmla="*/ 9 w 14"/>
              <a:gd name="T5" fmla="*/ 51 h 90"/>
              <a:gd name="T6" fmla="*/ 8 w 14"/>
              <a:gd name="T7" fmla="*/ 58 h 90"/>
              <a:gd name="T8" fmla="*/ 6 w 14"/>
              <a:gd name="T9" fmla="*/ 65 h 90"/>
              <a:gd name="T10" fmla="*/ 5 w 14"/>
              <a:gd name="T11" fmla="*/ 71 h 90"/>
              <a:gd name="T12" fmla="*/ 4 w 14"/>
              <a:gd name="T13" fmla="*/ 76 h 90"/>
              <a:gd name="T14" fmla="*/ 3 w 14"/>
              <a:gd name="T15" fmla="*/ 80 h 90"/>
              <a:gd name="T16" fmla="*/ 2 w 14"/>
              <a:gd name="T17" fmla="*/ 83 h 90"/>
              <a:gd name="T18" fmla="*/ 1 w 14"/>
              <a:gd name="T19" fmla="*/ 86 h 90"/>
              <a:gd name="T20" fmla="*/ 1 w 14"/>
              <a:gd name="T21" fmla="*/ 88 h 90"/>
              <a:gd name="T22" fmla="*/ 0 w 14"/>
              <a:gd name="T23" fmla="*/ 89 h 90"/>
              <a:gd name="T24" fmla="*/ 0 w 14"/>
              <a:gd name="T25" fmla="*/ 88 h 90"/>
              <a:gd name="T26" fmla="*/ 0 w 14"/>
              <a:gd name="T27" fmla="*/ 86 h 90"/>
              <a:gd name="T28" fmla="*/ 0 w 14"/>
              <a:gd name="T29" fmla="*/ 83 h 90"/>
              <a:gd name="T30" fmla="*/ 1 w 14"/>
              <a:gd name="T31" fmla="*/ 79 h 90"/>
              <a:gd name="T32" fmla="*/ 1 w 14"/>
              <a:gd name="T33" fmla="*/ 75 h 90"/>
              <a:gd name="T34" fmla="*/ 2 w 14"/>
              <a:gd name="T35" fmla="*/ 70 h 90"/>
              <a:gd name="T36" fmla="*/ 3 w 14"/>
              <a:gd name="T37" fmla="*/ 64 h 90"/>
              <a:gd name="T38" fmla="*/ 4 w 14"/>
              <a:gd name="T39" fmla="*/ 57 h 90"/>
              <a:gd name="T40" fmla="*/ 5 w 14"/>
              <a:gd name="T41" fmla="*/ 49 h 90"/>
              <a:gd name="T42" fmla="*/ 6 w 14"/>
              <a:gd name="T43" fmla="*/ 41 h 90"/>
              <a:gd name="T44" fmla="*/ 8 w 14"/>
              <a:gd name="T45" fmla="*/ 32 h 90"/>
              <a:gd name="T46" fmla="*/ 9 w 14"/>
              <a:gd name="T47" fmla="*/ 22 h 90"/>
              <a:gd name="T48" fmla="*/ 11 w 14"/>
              <a:gd name="T49" fmla="*/ 12 h 90"/>
              <a:gd name="T50" fmla="*/ 13 w 14"/>
              <a:gd name="T51" fmla="*/ 0 h 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"/>
              <a:gd name="T79" fmla="*/ 0 h 90"/>
              <a:gd name="T80" fmla="*/ 14 w 14"/>
              <a:gd name="T81" fmla="*/ 90 h 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" h="90">
                <a:moveTo>
                  <a:pt x="13" y="34"/>
                </a:moveTo>
                <a:lnTo>
                  <a:pt x="11" y="43"/>
                </a:lnTo>
                <a:lnTo>
                  <a:pt x="9" y="51"/>
                </a:lnTo>
                <a:lnTo>
                  <a:pt x="8" y="58"/>
                </a:lnTo>
                <a:lnTo>
                  <a:pt x="6" y="65"/>
                </a:lnTo>
                <a:lnTo>
                  <a:pt x="5" y="71"/>
                </a:lnTo>
                <a:lnTo>
                  <a:pt x="4" y="76"/>
                </a:lnTo>
                <a:lnTo>
                  <a:pt x="3" y="80"/>
                </a:lnTo>
                <a:lnTo>
                  <a:pt x="2" y="83"/>
                </a:lnTo>
                <a:lnTo>
                  <a:pt x="1" y="86"/>
                </a:lnTo>
                <a:lnTo>
                  <a:pt x="1" y="88"/>
                </a:lnTo>
                <a:lnTo>
                  <a:pt x="0" y="89"/>
                </a:lnTo>
                <a:lnTo>
                  <a:pt x="0" y="88"/>
                </a:lnTo>
                <a:lnTo>
                  <a:pt x="0" y="86"/>
                </a:lnTo>
                <a:lnTo>
                  <a:pt x="0" y="83"/>
                </a:lnTo>
                <a:lnTo>
                  <a:pt x="1" y="79"/>
                </a:lnTo>
                <a:lnTo>
                  <a:pt x="1" y="75"/>
                </a:lnTo>
                <a:lnTo>
                  <a:pt x="2" y="70"/>
                </a:lnTo>
                <a:lnTo>
                  <a:pt x="3" y="64"/>
                </a:lnTo>
                <a:lnTo>
                  <a:pt x="4" y="57"/>
                </a:lnTo>
                <a:lnTo>
                  <a:pt x="5" y="49"/>
                </a:lnTo>
                <a:lnTo>
                  <a:pt x="6" y="41"/>
                </a:lnTo>
                <a:lnTo>
                  <a:pt x="8" y="32"/>
                </a:lnTo>
                <a:lnTo>
                  <a:pt x="9" y="22"/>
                </a:lnTo>
                <a:lnTo>
                  <a:pt x="11" y="12"/>
                </a:lnTo>
                <a:lnTo>
                  <a:pt x="13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4619625" y="2308225"/>
            <a:ext cx="280988" cy="1465263"/>
          </a:xfrm>
          <a:custGeom>
            <a:avLst/>
            <a:gdLst>
              <a:gd name="T0" fmla="*/ 0 w 177"/>
              <a:gd name="T1" fmla="*/ 922 h 923"/>
              <a:gd name="T2" fmla="*/ 176 w 177"/>
              <a:gd name="T3" fmla="*/ 517 h 923"/>
              <a:gd name="T4" fmla="*/ 176 w 177"/>
              <a:gd name="T5" fmla="*/ 0 h 923"/>
              <a:gd name="T6" fmla="*/ 0 60000 65536"/>
              <a:gd name="T7" fmla="*/ 0 60000 65536"/>
              <a:gd name="T8" fmla="*/ 0 60000 65536"/>
              <a:gd name="T9" fmla="*/ 0 w 177"/>
              <a:gd name="T10" fmla="*/ 0 h 923"/>
              <a:gd name="T11" fmla="*/ 177 w 177"/>
              <a:gd name="T12" fmla="*/ 923 h 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923">
                <a:moveTo>
                  <a:pt x="0" y="922"/>
                </a:moveTo>
                <a:lnTo>
                  <a:pt x="176" y="517"/>
                </a:lnTo>
                <a:lnTo>
                  <a:pt x="176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3829050" y="1909763"/>
            <a:ext cx="27638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Open rib shape</a:t>
            </a:r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3371850" y="4857750"/>
            <a:ext cx="2058988" cy="1588"/>
          </a:xfrm>
          <a:custGeom>
            <a:avLst/>
            <a:gdLst>
              <a:gd name="T0" fmla="*/ 0 w 1297"/>
              <a:gd name="T1" fmla="*/ 0 h 1"/>
              <a:gd name="T2" fmla="*/ 1296 w 1297"/>
              <a:gd name="T3" fmla="*/ 0 h 1"/>
              <a:gd name="T4" fmla="*/ 0 60000 65536"/>
              <a:gd name="T5" fmla="*/ 0 60000 65536"/>
              <a:gd name="T6" fmla="*/ 0 w 1297"/>
              <a:gd name="T7" fmla="*/ 0 h 1"/>
              <a:gd name="T8" fmla="*/ 1297 w 12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97" h="1">
                <a:moveTo>
                  <a:pt x="0" y="0"/>
                </a:moveTo>
                <a:lnTo>
                  <a:pt x="1296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371850" y="4994275"/>
            <a:ext cx="22193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Long bodied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136525"/>
            <a:ext cx="8829675" cy="1479550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Soundness and</a:t>
            </a:r>
            <a:br>
              <a:rPr lang="en-US" b="1" smtClean="0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Structural Correctness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8350" y="1979613"/>
            <a:ext cx="766445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Sound and structurally correct animals will have: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1.    Flexible, clean, flat joints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2.   Long powerful stride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3.   Strong pasterns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4.   Good set to hocks and knees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5.   Big feet that sit flat on the ground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6.   Long, straight top line</a:t>
            </a:r>
            <a:endParaRPr lang="en-US" sz="2200">
              <a:solidFill>
                <a:srgbClr val="FFFF00"/>
              </a:solidFill>
              <a:latin typeface="Agency FB" pitchFamily="34" charset="0"/>
            </a:endParaRP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7.   Long, level rumps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3" y="136525"/>
            <a:ext cx="8732837" cy="1479550"/>
          </a:xfrm>
          <a:noFill/>
        </p:spPr>
        <p:txBody>
          <a:bodyPr lIns="0" tIns="0" rIns="0" bIns="0" anchor="t"/>
          <a:lstStyle/>
          <a:p>
            <a:r>
              <a:rPr lang="en-US" sz="4000" b="1" smtClean="0">
                <a:solidFill>
                  <a:srgbClr val="FFFFFF"/>
                </a:solidFill>
                <a:latin typeface="Agency FB" pitchFamily="34" charset="0"/>
              </a:rPr>
              <a:t>Evaluating Soundness and</a:t>
            </a:r>
            <a:br>
              <a:rPr lang="en-US" sz="4000" b="1" smtClean="0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sz="4000" b="1" smtClean="0">
                <a:solidFill>
                  <a:srgbClr val="FFFFFF"/>
                </a:solidFill>
                <a:latin typeface="Agency FB" pitchFamily="34" charset="0"/>
              </a:rPr>
              <a:t>Structural Correctness</a:t>
            </a:r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3" cstate="print"/>
          <a:srcRect r="64873" b="67467"/>
          <a:stretch>
            <a:fillRect/>
          </a:stretch>
        </p:blipFill>
        <p:spPr bwMode="auto">
          <a:xfrm>
            <a:off x="228600" y="1771650"/>
            <a:ext cx="66294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Freeform 4"/>
          <p:cNvSpPr>
            <a:spLocks/>
          </p:cNvSpPr>
          <p:nvPr/>
        </p:nvSpPr>
        <p:spPr bwMode="auto">
          <a:xfrm>
            <a:off x="7010400" y="1778000"/>
            <a:ext cx="1944688" cy="1487488"/>
          </a:xfrm>
          <a:custGeom>
            <a:avLst/>
            <a:gdLst>
              <a:gd name="T0" fmla="*/ 1012 w 1225"/>
              <a:gd name="T1" fmla="*/ 1 h 937"/>
              <a:gd name="T2" fmla="*/ 1039 w 1225"/>
              <a:gd name="T3" fmla="*/ 5 h 937"/>
              <a:gd name="T4" fmla="*/ 1065 w 1225"/>
              <a:gd name="T5" fmla="*/ 12 h 937"/>
              <a:gd name="T6" fmla="*/ 1089 w 1225"/>
              <a:gd name="T7" fmla="*/ 22 h 937"/>
              <a:gd name="T8" fmla="*/ 1112 w 1225"/>
              <a:gd name="T9" fmla="*/ 35 h 937"/>
              <a:gd name="T10" fmla="*/ 1134 w 1225"/>
              <a:gd name="T11" fmla="*/ 49 h 937"/>
              <a:gd name="T12" fmla="*/ 1154 w 1225"/>
              <a:gd name="T13" fmla="*/ 67 h 937"/>
              <a:gd name="T14" fmla="*/ 1171 w 1225"/>
              <a:gd name="T15" fmla="*/ 86 h 937"/>
              <a:gd name="T16" fmla="*/ 1187 w 1225"/>
              <a:gd name="T17" fmla="*/ 107 h 937"/>
              <a:gd name="T18" fmla="*/ 1200 w 1225"/>
              <a:gd name="T19" fmla="*/ 130 h 937"/>
              <a:gd name="T20" fmla="*/ 1210 w 1225"/>
              <a:gd name="T21" fmla="*/ 154 h 937"/>
              <a:gd name="T22" fmla="*/ 1218 w 1225"/>
              <a:gd name="T23" fmla="*/ 180 h 937"/>
              <a:gd name="T24" fmla="*/ 1223 w 1225"/>
              <a:gd name="T25" fmla="*/ 206 h 937"/>
              <a:gd name="T26" fmla="*/ 1224 w 1225"/>
              <a:gd name="T27" fmla="*/ 234 h 937"/>
              <a:gd name="T28" fmla="*/ 1223 w 1225"/>
              <a:gd name="T29" fmla="*/ 723 h 937"/>
              <a:gd name="T30" fmla="*/ 1219 w 1225"/>
              <a:gd name="T31" fmla="*/ 751 h 937"/>
              <a:gd name="T32" fmla="*/ 1213 w 1225"/>
              <a:gd name="T33" fmla="*/ 776 h 937"/>
              <a:gd name="T34" fmla="*/ 1203 w 1225"/>
              <a:gd name="T35" fmla="*/ 801 h 937"/>
              <a:gd name="T36" fmla="*/ 1190 w 1225"/>
              <a:gd name="T37" fmla="*/ 824 h 937"/>
              <a:gd name="T38" fmla="*/ 1175 w 1225"/>
              <a:gd name="T39" fmla="*/ 846 h 937"/>
              <a:gd name="T40" fmla="*/ 1158 w 1225"/>
              <a:gd name="T41" fmla="*/ 866 h 937"/>
              <a:gd name="T42" fmla="*/ 1139 w 1225"/>
              <a:gd name="T43" fmla="*/ 883 h 937"/>
              <a:gd name="T44" fmla="*/ 1118 w 1225"/>
              <a:gd name="T45" fmla="*/ 899 h 937"/>
              <a:gd name="T46" fmla="*/ 1095 w 1225"/>
              <a:gd name="T47" fmla="*/ 912 h 937"/>
              <a:gd name="T48" fmla="*/ 1071 w 1225"/>
              <a:gd name="T49" fmla="*/ 922 h 937"/>
              <a:gd name="T50" fmla="*/ 1045 w 1225"/>
              <a:gd name="T51" fmla="*/ 930 h 937"/>
              <a:gd name="T52" fmla="*/ 1018 w 1225"/>
              <a:gd name="T53" fmla="*/ 935 h 937"/>
              <a:gd name="T54" fmla="*/ 991 w 1225"/>
              <a:gd name="T55" fmla="*/ 936 h 937"/>
              <a:gd name="T56" fmla="*/ 213 w 1225"/>
              <a:gd name="T57" fmla="*/ 935 h 937"/>
              <a:gd name="T58" fmla="*/ 186 w 1225"/>
              <a:gd name="T59" fmla="*/ 931 h 937"/>
              <a:gd name="T60" fmla="*/ 160 w 1225"/>
              <a:gd name="T61" fmla="*/ 924 h 937"/>
              <a:gd name="T62" fmla="*/ 136 w 1225"/>
              <a:gd name="T63" fmla="*/ 915 h 937"/>
              <a:gd name="T64" fmla="*/ 112 w 1225"/>
              <a:gd name="T65" fmla="*/ 902 h 937"/>
              <a:gd name="T66" fmla="*/ 91 w 1225"/>
              <a:gd name="T67" fmla="*/ 887 h 937"/>
              <a:gd name="T68" fmla="*/ 71 w 1225"/>
              <a:gd name="T69" fmla="*/ 870 h 937"/>
              <a:gd name="T70" fmla="*/ 54 w 1225"/>
              <a:gd name="T71" fmla="*/ 851 h 937"/>
              <a:gd name="T72" fmla="*/ 38 w 1225"/>
              <a:gd name="T73" fmla="*/ 830 h 937"/>
              <a:gd name="T74" fmla="*/ 25 w 1225"/>
              <a:gd name="T75" fmla="*/ 807 h 937"/>
              <a:gd name="T76" fmla="*/ 15 w 1225"/>
              <a:gd name="T77" fmla="*/ 783 h 937"/>
              <a:gd name="T78" fmla="*/ 7 w 1225"/>
              <a:gd name="T79" fmla="*/ 757 h 937"/>
              <a:gd name="T80" fmla="*/ 2 w 1225"/>
              <a:gd name="T81" fmla="*/ 730 h 937"/>
              <a:gd name="T82" fmla="*/ 0 w 1225"/>
              <a:gd name="T83" fmla="*/ 703 h 937"/>
              <a:gd name="T84" fmla="*/ 1 w 1225"/>
              <a:gd name="T85" fmla="*/ 213 h 937"/>
              <a:gd name="T86" fmla="*/ 5 w 1225"/>
              <a:gd name="T87" fmla="*/ 186 h 937"/>
              <a:gd name="T88" fmla="*/ 12 w 1225"/>
              <a:gd name="T89" fmla="*/ 160 h 937"/>
              <a:gd name="T90" fmla="*/ 22 w 1225"/>
              <a:gd name="T91" fmla="*/ 136 h 937"/>
              <a:gd name="T92" fmla="*/ 35 w 1225"/>
              <a:gd name="T93" fmla="*/ 112 h 937"/>
              <a:gd name="T94" fmla="*/ 49 w 1225"/>
              <a:gd name="T95" fmla="*/ 91 h 937"/>
              <a:gd name="T96" fmla="*/ 67 w 1225"/>
              <a:gd name="T97" fmla="*/ 71 h 937"/>
              <a:gd name="T98" fmla="*/ 86 w 1225"/>
              <a:gd name="T99" fmla="*/ 53 h 937"/>
              <a:gd name="T100" fmla="*/ 107 w 1225"/>
              <a:gd name="T101" fmla="*/ 38 h 937"/>
              <a:gd name="T102" fmla="*/ 130 w 1225"/>
              <a:gd name="T103" fmla="*/ 25 h 937"/>
              <a:gd name="T104" fmla="*/ 154 w 1225"/>
              <a:gd name="T105" fmla="*/ 14 h 937"/>
              <a:gd name="T106" fmla="*/ 180 w 1225"/>
              <a:gd name="T107" fmla="*/ 7 h 937"/>
              <a:gd name="T108" fmla="*/ 206 w 1225"/>
              <a:gd name="T109" fmla="*/ 2 h 937"/>
              <a:gd name="T110" fmla="*/ 234 w 1225"/>
              <a:gd name="T111" fmla="*/ 0 h 9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25"/>
              <a:gd name="T169" fmla="*/ 0 h 937"/>
              <a:gd name="T170" fmla="*/ 1225 w 1225"/>
              <a:gd name="T171" fmla="*/ 937 h 93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25" h="937">
                <a:moveTo>
                  <a:pt x="991" y="0"/>
                </a:moveTo>
                <a:lnTo>
                  <a:pt x="998" y="0"/>
                </a:lnTo>
                <a:lnTo>
                  <a:pt x="1005" y="1"/>
                </a:lnTo>
                <a:lnTo>
                  <a:pt x="1012" y="1"/>
                </a:lnTo>
                <a:lnTo>
                  <a:pt x="1018" y="2"/>
                </a:lnTo>
                <a:lnTo>
                  <a:pt x="1025" y="3"/>
                </a:lnTo>
                <a:lnTo>
                  <a:pt x="1032" y="4"/>
                </a:lnTo>
                <a:lnTo>
                  <a:pt x="1039" y="5"/>
                </a:lnTo>
                <a:lnTo>
                  <a:pt x="1045" y="7"/>
                </a:lnTo>
                <a:lnTo>
                  <a:pt x="1052" y="8"/>
                </a:lnTo>
                <a:lnTo>
                  <a:pt x="1058" y="10"/>
                </a:lnTo>
                <a:lnTo>
                  <a:pt x="1065" y="12"/>
                </a:lnTo>
                <a:lnTo>
                  <a:pt x="1071" y="14"/>
                </a:lnTo>
                <a:lnTo>
                  <a:pt x="1077" y="17"/>
                </a:lnTo>
                <a:lnTo>
                  <a:pt x="1083" y="19"/>
                </a:lnTo>
                <a:lnTo>
                  <a:pt x="1089" y="22"/>
                </a:lnTo>
                <a:lnTo>
                  <a:pt x="1095" y="25"/>
                </a:lnTo>
                <a:lnTo>
                  <a:pt x="1101" y="28"/>
                </a:lnTo>
                <a:lnTo>
                  <a:pt x="1107" y="31"/>
                </a:lnTo>
                <a:lnTo>
                  <a:pt x="1112" y="35"/>
                </a:lnTo>
                <a:lnTo>
                  <a:pt x="1118" y="38"/>
                </a:lnTo>
                <a:lnTo>
                  <a:pt x="1123" y="42"/>
                </a:lnTo>
                <a:lnTo>
                  <a:pt x="1129" y="45"/>
                </a:lnTo>
                <a:lnTo>
                  <a:pt x="1134" y="49"/>
                </a:lnTo>
                <a:lnTo>
                  <a:pt x="1139" y="53"/>
                </a:lnTo>
                <a:lnTo>
                  <a:pt x="1144" y="58"/>
                </a:lnTo>
                <a:lnTo>
                  <a:pt x="1149" y="62"/>
                </a:lnTo>
                <a:lnTo>
                  <a:pt x="1154" y="67"/>
                </a:lnTo>
                <a:lnTo>
                  <a:pt x="1158" y="71"/>
                </a:lnTo>
                <a:lnTo>
                  <a:pt x="1163" y="76"/>
                </a:lnTo>
                <a:lnTo>
                  <a:pt x="1167" y="81"/>
                </a:lnTo>
                <a:lnTo>
                  <a:pt x="1171" y="86"/>
                </a:lnTo>
                <a:lnTo>
                  <a:pt x="1175" y="91"/>
                </a:lnTo>
                <a:lnTo>
                  <a:pt x="1179" y="96"/>
                </a:lnTo>
                <a:lnTo>
                  <a:pt x="1183" y="101"/>
                </a:lnTo>
                <a:lnTo>
                  <a:pt x="1187" y="107"/>
                </a:lnTo>
                <a:lnTo>
                  <a:pt x="1190" y="112"/>
                </a:lnTo>
                <a:lnTo>
                  <a:pt x="1194" y="118"/>
                </a:lnTo>
                <a:lnTo>
                  <a:pt x="1197" y="124"/>
                </a:lnTo>
                <a:lnTo>
                  <a:pt x="1200" y="130"/>
                </a:lnTo>
                <a:lnTo>
                  <a:pt x="1203" y="136"/>
                </a:lnTo>
                <a:lnTo>
                  <a:pt x="1205" y="142"/>
                </a:lnTo>
                <a:lnTo>
                  <a:pt x="1208" y="148"/>
                </a:lnTo>
                <a:lnTo>
                  <a:pt x="1210" y="154"/>
                </a:lnTo>
                <a:lnTo>
                  <a:pt x="1213" y="160"/>
                </a:lnTo>
                <a:lnTo>
                  <a:pt x="1215" y="167"/>
                </a:lnTo>
                <a:lnTo>
                  <a:pt x="1216" y="173"/>
                </a:lnTo>
                <a:lnTo>
                  <a:pt x="1218" y="180"/>
                </a:lnTo>
                <a:lnTo>
                  <a:pt x="1219" y="186"/>
                </a:lnTo>
                <a:lnTo>
                  <a:pt x="1221" y="193"/>
                </a:lnTo>
                <a:lnTo>
                  <a:pt x="1222" y="200"/>
                </a:lnTo>
                <a:lnTo>
                  <a:pt x="1223" y="206"/>
                </a:lnTo>
                <a:lnTo>
                  <a:pt x="1223" y="213"/>
                </a:lnTo>
                <a:lnTo>
                  <a:pt x="1224" y="220"/>
                </a:lnTo>
                <a:lnTo>
                  <a:pt x="1224" y="227"/>
                </a:lnTo>
                <a:lnTo>
                  <a:pt x="1224" y="234"/>
                </a:lnTo>
                <a:lnTo>
                  <a:pt x="1224" y="703"/>
                </a:lnTo>
                <a:lnTo>
                  <a:pt x="1224" y="710"/>
                </a:lnTo>
                <a:lnTo>
                  <a:pt x="1224" y="717"/>
                </a:lnTo>
                <a:lnTo>
                  <a:pt x="1223" y="723"/>
                </a:lnTo>
                <a:lnTo>
                  <a:pt x="1223" y="730"/>
                </a:lnTo>
                <a:lnTo>
                  <a:pt x="1222" y="737"/>
                </a:lnTo>
                <a:lnTo>
                  <a:pt x="1221" y="744"/>
                </a:lnTo>
                <a:lnTo>
                  <a:pt x="1219" y="751"/>
                </a:lnTo>
                <a:lnTo>
                  <a:pt x="1218" y="757"/>
                </a:lnTo>
                <a:lnTo>
                  <a:pt x="1216" y="764"/>
                </a:lnTo>
                <a:lnTo>
                  <a:pt x="1215" y="770"/>
                </a:lnTo>
                <a:lnTo>
                  <a:pt x="1213" y="776"/>
                </a:lnTo>
                <a:lnTo>
                  <a:pt x="1210" y="783"/>
                </a:lnTo>
                <a:lnTo>
                  <a:pt x="1208" y="789"/>
                </a:lnTo>
                <a:lnTo>
                  <a:pt x="1205" y="795"/>
                </a:lnTo>
                <a:lnTo>
                  <a:pt x="1203" y="801"/>
                </a:lnTo>
                <a:lnTo>
                  <a:pt x="1200" y="807"/>
                </a:lnTo>
                <a:lnTo>
                  <a:pt x="1197" y="813"/>
                </a:lnTo>
                <a:lnTo>
                  <a:pt x="1194" y="819"/>
                </a:lnTo>
                <a:lnTo>
                  <a:pt x="1190" y="824"/>
                </a:lnTo>
                <a:lnTo>
                  <a:pt x="1187" y="830"/>
                </a:lnTo>
                <a:lnTo>
                  <a:pt x="1183" y="835"/>
                </a:lnTo>
                <a:lnTo>
                  <a:pt x="1179" y="841"/>
                </a:lnTo>
                <a:lnTo>
                  <a:pt x="1175" y="846"/>
                </a:lnTo>
                <a:lnTo>
                  <a:pt x="1171" y="851"/>
                </a:lnTo>
                <a:lnTo>
                  <a:pt x="1167" y="856"/>
                </a:lnTo>
                <a:lnTo>
                  <a:pt x="1163" y="861"/>
                </a:lnTo>
                <a:lnTo>
                  <a:pt x="1158" y="866"/>
                </a:lnTo>
                <a:lnTo>
                  <a:pt x="1154" y="870"/>
                </a:lnTo>
                <a:lnTo>
                  <a:pt x="1149" y="875"/>
                </a:lnTo>
                <a:lnTo>
                  <a:pt x="1144" y="879"/>
                </a:lnTo>
                <a:lnTo>
                  <a:pt x="1139" y="883"/>
                </a:lnTo>
                <a:lnTo>
                  <a:pt x="1134" y="887"/>
                </a:lnTo>
                <a:lnTo>
                  <a:pt x="1129" y="891"/>
                </a:lnTo>
                <a:lnTo>
                  <a:pt x="1123" y="895"/>
                </a:lnTo>
                <a:lnTo>
                  <a:pt x="1118" y="899"/>
                </a:lnTo>
                <a:lnTo>
                  <a:pt x="1112" y="902"/>
                </a:lnTo>
                <a:lnTo>
                  <a:pt x="1107" y="906"/>
                </a:lnTo>
                <a:lnTo>
                  <a:pt x="1101" y="909"/>
                </a:lnTo>
                <a:lnTo>
                  <a:pt x="1095" y="912"/>
                </a:lnTo>
                <a:lnTo>
                  <a:pt x="1089" y="915"/>
                </a:lnTo>
                <a:lnTo>
                  <a:pt x="1083" y="917"/>
                </a:lnTo>
                <a:lnTo>
                  <a:pt x="1077" y="920"/>
                </a:lnTo>
                <a:lnTo>
                  <a:pt x="1071" y="922"/>
                </a:lnTo>
                <a:lnTo>
                  <a:pt x="1065" y="924"/>
                </a:lnTo>
                <a:lnTo>
                  <a:pt x="1058" y="926"/>
                </a:lnTo>
                <a:lnTo>
                  <a:pt x="1052" y="928"/>
                </a:lnTo>
                <a:lnTo>
                  <a:pt x="1045" y="930"/>
                </a:lnTo>
                <a:lnTo>
                  <a:pt x="1039" y="931"/>
                </a:lnTo>
                <a:lnTo>
                  <a:pt x="1032" y="933"/>
                </a:lnTo>
                <a:lnTo>
                  <a:pt x="1025" y="934"/>
                </a:lnTo>
                <a:lnTo>
                  <a:pt x="1018" y="935"/>
                </a:lnTo>
                <a:lnTo>
                  <a:pt x="1012" y="935"/>
                </a:lnTo>
                <a:lnTo>
                  <a:pt x="1005" y="936"/>
                </a:lnTo>
                <a:lnTo>
                  <a:pt x="998" y="936"/>
                </a:lnTo>
                <a:lnTo>
                  <a:pt x="991" y="936"/>
                </a:lnTo>
                <a:lnTo>
                  <a:pt x="234" y="936"/>
                </a:lnTo>
                <a:lnTo>
                  <a:pt x="227" y="936"/>
                </a:lnTo>
                <a:lnTo>
                  <a:pt x="220" y="936"/>
                </a:lnTo>
                <a:lnTo>
                  <a:pt x="213" y="935"/>
                </a:lnTo>
                <a:lnTo>
                  <a:pt x="206" y="935"/>
                </a:lnTo>
                <a:lnTo>
                  <a:pt x="200" y="934"/>
                </a:lnTo>
                <a:lnTo>
                  <a:pt x="193" y="933"/>
                </a:lnTo>
                <a:lnTo>
                  <a:pt x="186" y="931"/>
                </a:lnTo>
                <a:lnTo>
                  <a:pt x="180" y="930"/>
                </a:lnTo>
                <a:lnTo>
                  <a:pt x="173" y="928"/>
                </a:lnTo>
                <a:lnTo>
                  <a:pt x="167" y="926"/>
                </a:lnTo>
                <a:lnTo>
                  <a:pt x="160" y="924"/>
                </a:lnTo>
                <a:lnTo>
                  <a:pt x="154" y="922"/>
                </a:lnTo>
                <a:lnTo>
                  <a:pt x="148" y="920"/>
                </a:lnTo>
                <a:lnTo>
                  <a:pt x="142" y="917"/>
                </a:lnTo>
                <a:lnTo>
                  <a:pt x="136" y="915"/>
                </a:lnTo>
                <a:lnTo>
                  <a:pt x="130" y="912"/>
                </a:lnTo>
                <a:lnTo>
                  <a:pt x="124" y="909"/>
                </a:lnTo>
                <a:lnTo>
                  <a:pt x="118" y="906"/>
                </a:lnTo>
                <a:lnTo>
                  <a:pt x="112" y="902"/>
                </a:lnTo>
                <a:lnTo>
                  <a:pt x="107" y="899"/>
                </a:lnTo>
                <a:lnTo>
                  <a:pt x="101" y="895"/>
                </a:lnTo>
                <a:lnTo>
                  <a:pt x="96" y="891"/>
                </a:lnTo>
                <a:lnTo>
                  <a:pt x="91" y="887"/>
                </a:lnTo>
                <a:lnTo>
                  <a:pt x="86" y="883"/>
                </a:lnTo>
                <a:lnTo>
                  <a:pt x="81" y="879"/>
                </a:lnTo>
                <a:lnTo>
                  <a:pt x="76" y="875"/>
                </a:lnTo>
                <a:lnTo>
                  <a:pt x="71" y="870"/>
                </a:lnTo>
                <a:lnTo>
                  <a:pt x="67" y="866"/>
                </a:lnTo>
                <a:lnTo>
                  <a:pt x="62" y="861"/>
                </a:lnTo>
                <a:lnTo>
                  <a:pt x="58" y="856"/>
                </a:lnTo>
                <a:lnTo>
                  <a:pt x="54" y="851"/>
                </a:lnTo>
                <a:lnTo>
                  <a:pt x="49" y="846"/>
                </a:lnTo>
                <a:lnTo>
                  <a:pt x="46" y="841"/>
                </a:lnTo>
                <a:lnTo>
                  <a:pt x="42" y="835"/>
                </a:lnTo>
                <a:lnTo>
                  <a:pt x="38" y="830"/>
                </a:lnTo>
                <a:lnTo>
                  <a:pt x="35" y="824"/>
                </a:lnTo>
                <a:lnTo>
                  <a:pt x="31" y="819"/>
                </a:lnTo>
                <a:lnTo>
                  <a:pt x="28" y="813"/>
                </a:lnTo>
                <a:lnTo>
                  <a:pt x="25" y="807"/>
                </a:lnTo>
                <a:lnTo>
                  <a:pt x="22" y="801"/>
                </a:lnTo>
                <a:lnTo>
                  <a:pt x="19" y="795"/>
                </a:lnTo>
                <a:lnTo>
                  <a:pt x="17" y="789"/>
                </a:lnTo>
                <a:lnTo>
                  <a:pt x="15" y="783"/>
                </a:lnTo>
                <a:lnTo>
                  <a:pt x="12" y="776"/>
                </a:lnTo>
                <a:lnTo>
                  <a:pt x="10" y="770"/>
                </a:lnTo>
                <a:lnTo>
                  <a:pt x="8" y="764"/>
                </a:lnTo>
                <a:lnTo>
                  <a:pt x="7" y="757"/>
                </a:lnTo>
                <a:lnTo>
                  <a:pt x="5" y="751"/>
                </a:lnTo>
                <a:lnTo>
                  <a:pt x="4" y="744"/>
                </a:lnTo>
                <a:lnTo>
                  <a:pt x="3" y="737"/>
                </a:lnTo>
                <a:lnTo>
                  <a:pt x="2" y="730"/>
                </a:lnTo>
                <a:lnTo>
                  <a:pt x="1" y="723"/>
                </a:lnTo>
                <a:lnTo>
                  <a:pt x="1" y="717"/>
                </a:lnTo>
                <a:lnTo>
                  <a:pt x="1" y="710"/>
                </a:lnTo>
                <a:lnTo>
                  <a:pt x="0" y="703"/>
                </a:lnTo>
                <a:lnTo>
                  <a:pt x="0" y="234"/>
                </a:lnTo>
                <a:lnTo>
                  <a:pt x="1" y="227"/>
                </a:lnTo>
                <a:lnTo>
                  <a:pt x="1" y="220"/>
                </a:lnTo>
                <a:lnTo>
                  <a:pt x="1" y="213"/>
                </a:lnTo>
                <a:lnTo>
                  <a:pt x="2" y="206"/>
                </a:lnTo>
                <a:lnTo>
                  <a:pt x="3" y="200"/>
                </a:lnTo>
                <a:lnTo>
                  <a:pt x="4" y="193"/>
                </a:lnTo>
                <a:lnTo>
                  <a:pt x="5" y="186"/>
                </a:lnTo>
                <a:lnTo>
                  <a:pt x="7" y="180"/>
                </a:lnTo>
                <a:lnTo>
                  <a:pt x="8" y="173"/>
                </a:lnTo>
                <a:lnTo>
                  <a:pt x="10" y="167"/>
                </a:lnTo>
                <a:lnTo>
                  <a:pt x="12" y="160"/>
                </a:lnTo>
                <a:lnTo>
                  <a:pt x="15" y="154"/>
                </a:lnTo>
                <a:lnTo>
                  <a:pt x="17" y="148"/>
                </a:lnTo>
                <a:lnTo>
                  <a:pt x="19" y="142"/>
                </a:lnTo>
                <a:lnTo>
                  <a:pt x="22" y="136"/>
                </a:lnTo>
                <a:lnTo>
                  <a:pt x="25" y="130"/>
                </a:lnTo>
                <a:lnTo>
                  <a:pt x="28" y="124"/>
                </a:lnTo>
                <a:lnTo>
                  <a:pt x="31" y="118"/>
                </a:lnTo>
                <a:lnTo>
                  <a:pt x="35" y="112"/>
                </a:lnTo>
                <a:lnTo>
                  <a:pt x="38" y="107"/>
                </a:lnTo>
                <a:lnTo>
                  <a:pt x="42" y="101"/>
                </a:lnTo>
                <a:lnTo>
                  <a:pt x="46" y="96"/>
                </a:lnTo>
                <a:lnTo>
                  <a:pt x="49" y="91"/>
                </a:lnTo>
                <a:lnTo>
                  <a:pt x="54" y="86"/>
                </a:lnTo>
                <a:lnTo>
                  <a:pt x="58" y="81"/>
                </a:lnTo>
                <a:lnTo>
                  <a:pt x="62" y="76"/>
                </a:lnTo>
                <a:lnTo>
                  <a:pt x="67" y="71"/>
                </a:lnTo>
                <a:lnTo>
                  <a:pt x="71" y="67"/>
                </a:lnTo>
                <a:lnTo>
                  <a:pt x="76" y="62"/>
                </a:lnTo>
                <a:lnTo>
                  <a:pt x="81" y="58"/>
                </a:lnTo>
                <a:lnTo>
                  <a:pt x="86" y="53"/>
                </a:lnTo>
                <a:lnTo>
                  <a:pt x="91" y="49"/>
                </a:lnTo>
                <a:lnTo>
                  <a:pt x="96" y="45"/>
                </a:lnTo>
                <a:lnTo>
                  <a:pt x="101" y="42"/>
                </a:lnTo>
                <a:lnTo>
                  <a:pt x="107" y="38"/>
                </a:lnTo>
                <a:lnTo>
                  <a:pt x="112" y="35"/>
                </a:lnTo>
                <a:lnTo>
                  <a:pt x="118" y="31"/>
                </a:lnTo>
                <a:lnTo>
                  <a:pt x="124" y="28"/>
                </a:lnTo>
                <a:lnTo>
                  <a:pt x="130" y="25"/>
                </a:lnTo>
                <a:lnTo>
                  <a:pt x="136" y="22"/>
                </a:lnTo>
                <a:lnTo>
                  <a:pt x="142" y="19"/>
                </a:lnTo>
                <a:lnTo>
                  <a:pt x="148" y="17"/>
                </a:lnTo>
                <a:lnTo>
                  <a:pt x="154" y="14"/>
                </a:lnTo>
                <a:lnTo>
                  <a:pt x="160" y="12"/>
                </a:lnTo>
                <a:lnTo>
                  <a:pt x="167" y="10"/>
                </a:lnTo>
                <a:lnTo>
                  <a:pt x="173" y="8"/>
                </a:lnTo>
                <a:lnTo>
                  <a:pt x="180" y="7"/>
                </a:lnTo>
                <a:lnTo>
                  <a:pt x="186" y="5"/>
                </a:lnTo>
                <a:lnTo>
                  <a:pt x="193" y="4"/>
                </a:lnTo>
                <a:lnTo>
                  <a:pt x="200" y="3"/>
                </a:lnTo>
                <a:lnTo>
                  <a:pt x="206" y="2"/>
                </a:lnTo>
                <a:lnTo>
                  <a:pt x="213" y="1"/>
                </a:lnTo>
                <a:lnTo>
                  <a:pt x="220" y="1"/>
                </a:lnTo>
                <a:lnTo>
                  <a:pt x="227" y="0"/>
                </a:lnTo>
                <a:lnTo>
                  <a:pt x="234" y="0"/>
                </a:lnTo>
                <a:lnTo>
                  <a:pt x="991" y="0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7031038" y="1778000"/>
            <a:ext cx="1944687" cy="1487488"/>
          </a:xfrm>
          <a:custGeom>
            <a:avLst/>
            <a:gdLst>
              <a:gd name="T0" fmla="*/ 1012 w 1225"/>
              <a:gd name="T1" fmla="*/ 1 h 937"/>
              <a:gd name="T2" fmla="*/ 1039 w 1225"/>
              <a:gd name="T3" fmla="*/ 5 h 937"/>
              <a:gd name="T4" fmla="*/ 1065 w 1225"/>
              <a:gd name="T5" fmla="*/ 12 h 937"/>
              <a:gd name="T6" fmla="*/ 1089 w 1225"/>
              <a:gd name="T7" fmla="*/ 22 h 937"/>
              <a:gd name="T8" fmla="*/ 1112 w 1225"/>
              <a:gd name="T9" fmla="*/ 35 h 937"/>
              <a:gd name="T10" fmla="*/ 1134 w 1225"/>
              <a:gd name="T11" fmla="*/ 49 h 937"/>
              <a:gd name="T12" fmla="*/ 1154 w 1225"/>
              <a:gd name="T13" fmla="*/ 67 h 937"/>
              <a:gd name="T14" fmla="*/ 1171 w 1225"/>
              <a:gd name="T15" fmla="*/ 86 h 937"/>
              <a:gd name="T16" fmla="*/ 1187 w 1225"/>
              <a:gd name="T17" fmla="*/ 107 h 937"/>
              <a:gd name="T18" fmla="*/ 1200 w 1225"/>
              <a:gd name="T19" fmla="*/ 130 h 937"/>
              <a:gd name="T20" fmla="*/ 1210 w 1225"/>
              <a:gd name="T21" fmla="*/ 154 h 937"/>
              <a:gd name="T22" fmla="*/ 1218 w 1225"/>
              <a:gd name="T23" fmla="*/ 180 h 937"/>
              <a:gd name="T24" fmla="*/ 1223 w 1225"/>
              <a:gd name="T25" fmla="*/ 206 h 937"/>
              <a:gd name="T26" fmla="*/ 1224 w 1225"/>
              <a:gd name="T27" fmla="*/ 234 h 937"/>
              <a:gd name="T28" fmla="*/ 1223 w 1225"/>
              <a:gd name="T29" fmla="*/ 723 h 937"/>
              <a:gd name="T30" fmla="*/ 1219 w 1225"/>
              <a:gd name="T31" fmla="*/ 751 h 937"/>
              <a:gd name="T32" fmla="*/ 1213 w 1225"/>
              <a:gd name="T33" fmla="*/ 776 h 937"/>
              <a:gd name="T34" fmla="*/ 1203 w 1225"/>
              <a:gd name="T35" fmla="*/ 801 h 937"/>
              <a:gd name="T36" fmla="*/ 1190 w 1225"/>
              <a:gd name="T37" fmla="*/ 824 h 937"/>
              <a:gd name="T38" fmla="*/ 1175 w 1225"/>
              <a:gd name="T39" fmla="*/ 846 h 937"/>
              <a:gd name="T40" fmla="*/ 1158 w 1225"/>
              <a:gd name="T41" fmla="*/ 866 h 937"/>
              <a:gd name="T42" fmla="*/ 1139 w 1225"/>
              <a:gd name="T43" fmla="*/ 883 h 937"/>
              <a:gd name="T44" fmla="*/ 1118 w 1225"/>
              <a:gd name="T45" fmla="*/ 899 h 937"/>
              <a:gd name="T46" fmla="*/ 1095 w 1225"/>
              <a:gd name="T47" fmla="*/ 912 h 937"/>
              <a:gd name="T48" fmla="*/ 1071 w 1225"/>
              <a:gd name="T49" fmla="*/ 922 h 937"/>
              <a:gd name="T50" fmla="*/ 1045 w 1225"/>
              <a:gd name="T51" fmla="*/ 930 h 937"/>
              <a:gd name="T52" fmla="*/ 1018 w 1225"/>
              <a:gd name="T53" fmla="*/ 935 h 937"/>
              <a:gd name="T54" fmla="*/ 991 w 1225"/>
              <a:gd name="T55" fmla="*/ 936 h 937"/>
              <a:gd name="T56" fmla="*/ 213 w 1225"/>
              <a:gd name="T57" fmla="*/ 935 h 937"/>
              <a:gd name="T58" fmla="*/ 186 w 1225"/>
              <a:gd name="T59" fmla="*/ 931 h 937"/>
              <a:gd name="T60" fmla="*/ 160 w 1225"/>
              <a:gd name="T61" fmla="*/ 924 h 937"/>
              <a:gd name="T62" fmla="*/ 136 w 1225"/>
              <a:gd name="T63" fmla="*/ 915 h 937"/>
              <a:gd name="T64" fmla="*/ 112 w 1225"/>
              <a:gd name="T65" fmla="*/ 902 h 937"/>
              <a:gd name="T66" fmla="*/ 91 w 1225"/>
              <a:gd name="T67" fmla="*/ 887 h 937"/>
              <a:gd name="T68" fmla="*/ 71 w 1225"/>
              <a:gd name="T69" fmla="*/ 870 h 937"/>
              <a:gd name="T70" fmla="*/ 54 w 1225"/>
              <a:gd name="T71" fmla="*/ 851 h 937"/>
              <a:gd name="T72" fmla="*/ 38 w 1225"/>
              <a:gd name="T73" fmla="*/ 830 h 937"/>
              <a:gd name="T74" fmla="*/ 25 w 1225"/>
              <a:gd name="T75" fmla="*/ 807 h 937"/>
              <a:gd name="T76" fmla="*/ 15 w 1225"/>
              <a:gd name="T77" fmla="*/ 783 h 937"/>
              <a:gd name="T78" fmla="*/ 7 w 1225"/>
              <a:gd name="T79" fmla="*/ 757 h 937"/>
              <a:gd name="T80" fmla="*/ 2 w 1225"/>
              <a:gd name="T81" fmla="*/ 730 h 937"/>
              <a:gd name="T82" fmla="*/ 0 w 1225"/>
              <a:gd name="T83" fmla="*/ 703 h 937"/>
              <a:gd name="T84" fmla="*/ 1 w 1225"/>
              <a:gd name="T85" fmla="*/ 213 h 937"/>
              <a:gd name="T86" fmla="*/ 5 w 1225"/>
              <a:gd name="T87" fmla="*/ 186 h 937"/>
              <a:gd name="T88" fmla="*/ 12 w 1225"/>
              <a:gd name="T89" fmla="*/ 160 h 937"/>
              <a:gd name="T90" fmla="*/ 22 w 1225"/>
              <a:gd name="T91" fmla="*/ 136 h 937"/>
              <a:gd name="T92" fmla="*/ 35 w 1225"/>
              <a:gd name="T93" fmla="*/ 112 h 937"/>
              <a:gd name="T94" fmla="*/ 49 w 1225"/>
              <a:gd name="T95" fmla="*/ 91 h 937"/>
              <a:gd name="T96" fmla="*/ 67 w 1225"/>
              <a:gd name="T97" fmla="*/ 71 h 937"/>
              <a:gd name="T98" fmla="*/ 86 w 1225"/>
              <a:gd name="T99" fmla="*/ 53 h 937"/>
              <a:gd name="T100" fmla="*/ 107 w 1225"/>
              <a:gd name="T101" fmla="*/ 38 h 937"/>
              <a:gd name="T102" fmla="*/ 130 w 1225"/>
              <a:gd name="T103" fmla="*/ 25 h 937"/>
              <a:gd name="T104" fmla="*/ 154 w 1225"/>
              <a:gd name="T105" fmla="*/ 14 h 937"/>
              <a:gd name="T106" fmla="*/ 180 w 1225"/>
              <a:gd name="T107" fmla="*/ 7 h 937"/>
              <a:gd name="T108" fmla="*/ 206 w 1225"/>
              <a:gd name="T109" fmla="*/ 2 h 937"/>
              <a:gd name="T110" fmla="*/ 234 w 1225"/>
              <a:gd name="T111" fmla="*/ 0 h 9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25"/>
              <a:gd name="T169" fmla="*/ 0 h 937"/>
              <a:gd name="T170" fmla="*/ 1225 w 1225"/>
              <a:gd name="T171" fmla="*/ 937 h 93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25" h="937">
                <a:moveTo>
                  <a:pt x="991" y="0"/>
                </a:moveTo>
                <a:lnTo>
                  <a:pt x="998" y="0"/>
                </a:lnTo>
                <a:lnTo>
                  <a:pt x="1005" y="1"/>
                </a:lnTo>
                <a:lnTo>
                  <a:pt x="1012" y="1"/>
                </a:lnTo>
                <a:lnTo>
                  <a:pt x="1018" y="2"/>
                </a:lnTo>
                <a:lnTo>
                  <a:pt x="1025" y="3"/>
                </a:lnTo>
                <a:lnTo>
                  <a:pt x="1032" y="4"/>
                </a:lnTo>
                <a:lnTo>
                  <a:pt x="1039" y="5"/>
                </a:lnTo>
                <a:lnTo>
                  <a:pt x="1045" y="7"/>
                </a:lnTo>
                <a:lnTo>
                  <a:pt x="1052" y="8"/>
                </a:lnTo>
                <a:lnTo>
                  <a:pt x="1058" y="10"/>
                </a:lnTo>
                <a:lnTo>
                  <a:pt x="1065" y="12"/>
                </a:lnTo>
                <a:lnTo>
                  <a:pt x="1071" y="14"/>
                </a:lnTo>
                <a:lnTo>
                  <a:pt x="1077" y="17"/>
                </a:lnTo>
                <a:lnTo>
                  <a:pt x="1083" y="19"/>
                </a:lnTo>
                <a:lnTo>
                  <a:pt x="1089" y="22"/>
                </a:lnTo>
                <a:lnTo>
                  <a:pt x="1095" y="25"/>
                </a:lnTo>
                <a:lnTo>
                  <a:pt x="1101" y="28"/>
                </a:lnTo>
                <a:lnTo>
                  <a:pt x="1107" y="31"/>
                </a:lnTo>
                <a:lnTo>
                  <a:pt x="1112" y="35"/>
                </a:lnTo>
                <a:lnTo>
                  <a:pt x="1118" y="38"/>
                </a:lnTo>
                <a:lnTo>
                  <a:pt x="1123" y="42"/>
                </a:lnTo>
                <a:lnTo>
                  <a:pt x="1129" y="45"/>
                </a:lnTo>
                <a:lnTo>
                  <a:pt x="1134" y="49"/>
                </a:lnTo>
                <a:lnTo>
                  <a:pt x="1139" y="53"/>
                </a:lnTo>
                <a:lnTo>
                  <a:pt x="1144" y="58"/>
                </a:lnTo>
                <a:lnTo>
                  <a:pt x="1149" y="62"/>
                </a:lnTo>
                <a:lnTo>
                  <a:pt x="1154" y="67"/>
                </a:lnTo>
                <a:lnTo>
                  <a:pt x="1158" y="71"/>
                </a:lnTo>
                <a:lnTo>
                  <a:pt x="1163" y="76"/>
                </a:lnTo>
                <a:lnTo>
                  <a:pt x="1167" y="81"/>
                </a:lnTo>
                <a:lnTo>
                  <a:pt x="1171" y="86"/>
                </a:lnTo>
                <a:lnTo>
                  <a:pt x="1175" y="91"/>
                </a:lnTo>
                <a:lnTo>
                  <a:pt x="1179" y="96"/>
                </a:lnTo>
                <a:lnTo>
                  <a:pt x="1183" y="101"/>
                </a:lnTo>
                <a:lnTo>
                  <a:pt x="1187" y="107"/>
                </a:lnTo>
                <a:lnTo>
                  <a:pt x="1190" y="112"/>
                </a:lnTo>
                <a:lnTo>
                  <a:pt x="1194" y="118"/>
                </a:lnTo>
                <a:lnTo>
                  <a:pt x="1197" y="124"/>
                </a:lnTo>
                <a:lnTo>
                  <a:pt x="1200" y="130"/>
                </a:lnTo>
                <a:lnTo>
                  <a:pt x="1203" y="136"/>
                </a:lnTo>
                <a:lnTo>
                  <a:pt x="1205" y="142"/>
                </a:lnTo>
                <a:lnTo>
                  <a:pt x="1208" y="148"/>
                </a:lnTo>
                <a:lnTo>
                  <a:pt x="1210" y="154"/>
                </a:lnTo>
                <a:lnTo>
                  <a:pt x="1213" y="160"/>
                </a:lnTo>
                <a:lnTo>
                  <a:pt x="1215" y="167"/>
                </a:lnTo>
                <a:lnTo>
                  <a:pt x="1216" y="173"/>
                </a:lnTo>
                <a:lnTo>
                  <a:pt x="1218" y="180"/>
                </a:lnTo>
                <a:lnTo>
                  <a:pt x="1219" y="186"/>
                </a:lnTo>
                <a:lnTo>
                  <a:pt x="1221" y="193"/>
                </a:lnTo>
                <a:lnTo>
                  <a:pt x="1222" y="200"/>
                </a:lnTo>
                <a:lnTo>
                  <a:pt x="1223" y="206"/>
                </a:lnTo>
                <a:lnTo>
                  <a:pt x="1223" y="213"/>
                </a:lnTo>
                <a:lnTo>
                  <a:pt x="1224" y="220"/>
                </a:lnTo>
                <a:lnTo>
                  <a:pt x="1224" y="227"/>
                </a:lnTo>
                <a:lnTo>
                  <a:pt x="1224" y="234"/>
                </a:lnTo>
                <a:lnTo>
                  <a:pt x="1224" y="703"/>
                </a:lnTo>
                <a:lnTo>
                  <a:pt x="1224" y="710"/>
                </a:lnTo>
                <a:lnTo>
                  <a:pt x="1224" y="717"/>
                </a:lnTo>
                <a:lnTo>
                  <a:pt x="1223" y="723"/>
                </a:lnTo>
                <a:lnTo>
                  <a:pt x="1223" y="730"/>
                </a:lnTo>
                <a:lnTo>
                  <a:pt x="1222" y="737"/>
                </a:lnTo>
                <a:lnTo>
                  <a:pt x="1221" y="744"/>
                </a:lnTo>
                <a:lnTo>
                  <a:pt x="1219" y="751"/>
                </a:lnTo>
                <a:lnTo>
                  <a:pt x="1218" y="757"/>
                </a:lnTo>
                <a:lnTo>
                  <a:pt x="1216" y="764"/>
                </a:lnTo>
                <a:lnTo>
                  <a:pt x="1215" y="770"/>
                </a:lnTo>
                <a:lnTo>
                  <a:pt x="1213" y="776"/>
                </a:lnTo>
                <a:lnTo>
                  <a:pt x="1210" y="783"/>
                </a:lnTo>
                <a:lnTo>
                  <a:pt x="1208" y="789"/>
                </a:lnTo>
                <a:lnTo>
                  <a:pt x="1205" y="795"/>
                </a:lnTo>
                <a:lnTo>
                  <a:pt x="1203" y="801"/>
                </a:lnTo>
                <a:lnTo>
                  <a:pt x="1200" y="807"/>
                </a:lnTo>
                <a:lnTo>
                  <a:pt x="1197" y="813"/>
                </a:lnTo>
                <a:lnTo>
                  <a:pt x="1194" y="819"/>
                </a:lnTo>
                <a:lnTo>
                  <a:pt x="1190" y="824"/>
                </a:lnTo>
                <a:lnTo>
                  <a:pt x="1187" y="830"/>
                </a:lnTo>
                <a:lnTo>
                  <a:pt x="1183" y="835"/>
                </a:lnTo>
                <a:lnTo>
                  <a:pt x="1179" y="841"/>
                </a:lnTo>
                <a:lnTo>
                  <a:pt x="1175" y="846"/>
                </a:lnTo>
                <a:lnTo>
                  <a:pt x="1171" y="851"/>
                </a:lnTo>
                <a:lnTo>
                  <a:pt x="1167" y="856"/>
                </a:lnTo>
                <a:lnTo>
                  <a:pt x="1163" y="861"/>
                </a:lnTo>
                <a:lnTo>
                  <a:pt x="1158" y="866"/>
                </a:lnTo>
                <a:lnTo>
                  <a:pt x="1154" y="870"/>
                </a:lnTo>
                <a:lnTo>
                  <a:pt x="1149" y="875"/>
                </a:lnTo>
                <a:lnTo>
                  <a:pt x="1144" y="879"/>
                </a:lnTo>
                <a:lnTo>
                  <a:pt x="1139" y="883"/>
                </a:lnTo>
                <a:lnTo>
                  <a:pt x="1134" y="887"/>
                </a:lnTo>
                <a:lnTo>
                  <a:pt x="1129" y="891"/>
                </a:lnTo>
                <a:lnTo>
                  <a:pt x="1123" y="895"/>
                </a:lnTo>
                <a:lnTo>
                  <a:pt x="1118" y="899"/>
                </a:lnTo>
                <a:lnTo>
                  <a:pt x="1112" y="902"/>
                </a:lnTo>
                <a:lnTo>
                  <a:pt x="1107" y="906"/>
                </a:lnTo>
                <a:lnTo>
                  <a:pt x="1101" y="909"/>
                </a:lnTo>
                <a:lnTo>
                  <a:pt x="1095" y="912"/>
                </a:lnTo>
                <a:lnTo>
                  <a:pt x="1089" y="915"/>
                </a:lnTo>
                <a:lnTo>
                  <a:pt x="1083" y="917"/>
                </a:lnTo>
                <a:lnTo>
                  <a:pt x="1077" y="920"/>
                </a:lnTo>
                <a:lnTo>
                  <a:pt x="1071" y="922"/>
                </a:lnTo>
                <a:lnTo>
                  <a:pt x="1065" y="924"/>
                </a:lnTo>
                <a:lnTo>
                  <a:pt x="1058" y="926"/>
                </a:lnTo>
                <a:lnTo>
                  <a:pt x="1052" y="928"/>
                </a:lnTo>
                <a:lnTo>
                  <a:pt x="1045" y="930"/>
                </a:lnTo>
                <a:lnTo>
                  <a:pt x="1039" y="931"/>
                </a:lnTo>
                <a:lnTo>
                  <a:pt x="1032" y="933"/>
                </a:lnTo>
                <a:lnTo>
                  <a:pt x="1025" y="934"/>
                </a:lnTo>
                <a:lnTo>
                  <a:pt x="1018" y="935"/>
                </a:lnTo>
                <a:lnTo>
                  <a:pt x="1012" y="935"/>
                </a:lnTo>
                <a:lnTo>
                  <a:pt x="1005" y="936"/>
                </a:lnTo>
                <a:lnTo>
                  <a:pt x="998" y="936"/>
                </a:lnTo>
                <a:lnTo>
                  <a:pt x="991" y="936"/>
                </a:lnTo>
                <a:lnTo>
                  <a:pt x="234" y="936"/>
                </a:lnTo>
                <a:lnTo>
                  <a:pt x="227" y="936"/>
                </a:lnTo>
                <a:lnTo>
                  <a:pt x="220" y="936"/>
                </a:lnTo>
                <a:lnTo>
                  <a:pt x="213" y="935"/>
                </a:lnTo>
                <a:lnTo>
                  <a:pt x="206" y="935"/>
                </a:lnTo>
                <a:lnTo>
                  <a:pt x="200" y="934"/>
                </a:lnTo>
                <a:lnTo>
                  <a:pt x="193" y="933"/>
                </a:lnTo>
                <a:lnTo>
                  <a:pt x="186" y="931"/>
                </a:lnTo>
                <a:lnTo>
                  <a:pt x="180" y="930"/>
                </a:lnTo>
                <a:lnTo>
                  <a:pt x="173" y="928"/>
                </a:lnTo>
                <a:lnTo>
                  <a:pt x="167" y="926"/>
                </a:lnTo>
                <a:lnTo>
                  <a:pt x="160" y="924"/>
                </a:lnTo>
                <a:lnTo>
                  <a:pt x="154" y="922"/>
                </a:lnTo>
                <a:lnTo>
                  <a:pt x="148" y="920"/>
                </a:lnTo>
                <a:lnTo>
                  <a:pt x="142" y="917"/>
                </a:lnTo>
                <a:lnTo>
                  <a:pt x="136" y="915"/>
                </a:lnTo>
                <a:lnTo>
                  <a:pt x="130" y="912"/>
                </a:lnTo>
                <a:lnTo>
                  <a:pt x="124" y="909"/>
                </a:lnTo>
                <a:lnTo>
                  <a:pt x="118" y="906"/>
                </a:lnTo>
                <a:lnTo>
                  <a:pt x="112" y="902"/>
                </a:lnTo>
                <a:lnTo>
                  <a:pt x="107" y="899"/>
                </a:lnTo>
                <a:lnTo>
                  <a:pt x="101" y="895"/>
                </a:lnTo>
                <a:lnTo>
                  <a:pt x="96" y="891"/>
                </a:lnTo>
                <a:lnTo>
                  <a:pt x="91" y="887"/>
                </a:lnTo>
                <a:lnTo>
                  <a:pt x="86" y="883"/>
                </a:lnTo>
                <a:lnTo>
                  <a:pt x="81" y="879"/>
                </a:lnTo>
                <a:lnTo>
                  <a:pt x="76" y="875"/>
                </a:lnTo>
                <a:lnTo>
                  <a:pt x="71" y="870"/>
                </a:lnTo>
                <a:lnTo>
                  <a:pt x="67" y="866"/>
                </a:lnTo>
                <a:lnTo>
                  <a:pt x="62" y="861"/>
                </a:lnTo>
                <a:lnTo>
                  <a:pt x="58" y="856"/>
                </a:lnTo>
                <a:lnTo>
                  <a:pt x="54" y="851"/>
                </a:lnTo>
                <a:lnTo>
                  <a:pt x="49" y="846"/>
                </a:lnTo>
                <a:lnTo>
                  <a:pt x="46" y="841"/>
                </a:lnTo>
                <a:lnTo>
                  <a:pt x="42" y="835"/>
                </a:lnTo>
                <a:lnTo>
                  <a:pt x="38" y="830"/>
                </a:lnTo>
                <a:lnTo>
                  <a:pt x="35" y="824"/>
                </a:lnTo>
                <a:lnTo>
                  <a:pt x="31" y="819"/>
                </a:lnTo>
                <a:lnTo>
                  <a:pt x="28" y="813"/>
                </a:lnTo>
                <a:lnTo>
                  <a:pt x="25" y="807"/>
                </a:lnTo>
                <a:lnTo>
                  <a:pt x="22" y="801"/>
                </a:lnTo>
                <a:lnTo>
                  <a:pt x="19" y="795"/>
                </a:lnTo>
                <a:lnTo>
                  <a:pt x="17" y="789"/>
                </a:lnTo>
                <a:lnTo>
                  <a:pt x="15" y="783"/>
                </a:lnTo>
                <a:lnTo>
                  <a:pt x="12" y="776"/>
                </a:lnTo>
                <a:lnTo>
                  <a:pt x="10" y="770"/>
                </a:lnTo>
                <a:lnTo>
                  <a:pt x="8" y="764"/>
                </a:lnTo>
                <a:lnTo>
                  <a:pt x="7" y="757"/>
                </a:lnTo>
                <a:lnTo>
                  <a:pt x="5" y="751"/>
                </a:lnTo>
                <a:lnTo>
                  <a:pt x="4" y="744"/>
                </a:lnTo>
                <a:lnTo>
                  <a:pt x="3" y="737"/>
                </a:lnTo>
                <a:lnTo>
                  <a:pt x="2" y="730"/>
                </a:lnTo>
                <a:lnTo>
                  <a:pt x="1" y="723"/>
                </a:lnTo>
                <a:lnTo>
                  <a:pt x="1" y="717"/>
                </a:lnTo>
                <a:lnTo>
                  <a:pt x="1" y="710"/>
                </a:lnTo>
                <a:lnTo>
                  <a:pt x="0" y="703"/>
                </a:lnTo>
                <a:lnTo>
                  <a:pt x="0" y="234"/>
                </a:lnTo>
                <a:lnTo>
                  <a:pt x="1" y="227"/>
                </a:lnTo>
                <a:lnTo>
                  <a:pt x="1" y="220"/>
                </a:lnTo>
                <a:lnTo>
                  <a:pt x="1" y="213"/>
                </a:lnTo>
                <a:lnTo>
                  <a:pt x="2" y="206"/>
                </a:lnTo>
                <a:lnTo>
                  <a:pt x="3" y="200"/>
                </a:lnTo>
                <a:lnTo>
                  <a:pt x="4" y="193"/>
                </a:lnTo>
                <a:lnTo>
                  <a:pt x="5" y="186"/>
                </a:lnTo>
                <a:lnTo>
                  <a:pt x="7" y="180"/>
                </a:lnTo>
                <a:lnTo>
                  <a:pt x="8" y="173"/>
                </a:lnTo>
                <a:lnTo>
                  <a:pt x="10" y="167"/>
                </a:lnTo>
                <a:lnTo>
                  <a:pt x="12" y="160"/>
                </a:lnTo>
                <a:lnTo>
                  <a:pt x="15" y="154"/>
                </a:lnTo>
                <a:lnTo>
                  <a:pt x="17" y="148"/>
                </a:lnTo>
                <a:lnTo>
                  <a:pt x="19" y="142"/>
                </a:lnTo>
                <a:lnTo>
                  <a:pt x="22" y="136"/>
                </a:lnTo>
                <a:lnTo>
                  <a:pt x="25" y="130"/>
                </a:lnTo>
                <a:lnTo>
                  <a:pt x="28" y="124"/>
                </a:lnTo>
                <a:lnTo>
                  <a:pt x="31" y="118"/>
                </a:lnTo>
                <a:lnTo>
                  <a:pt x="35" y="112"/>
                </a:lnTo>
                <a:lnTo>
                  <a:pt x="38" y="107"/>
                </a:lnTo>
                <a:lnTo>
                  <a:pt x="42" y="101"/>
                </a:lnTo>
                <a:lnTo>
                  <a:pt x="46" y="96"/>
                </a:lnTo>
                <a:lnTo>
                  <a:pt x="49" y="91"/>
                </a:lnTo>
                <a:lnTo>
                  <a:pt x="54" y="86"/>
                </a:lnTo>
                <a:lnTo>
                  <a:pt x="58" y="81"/>
                </a:lnTo>
                <a:lnTo>
                  <a:pt x="62" y="76"/>
                </a:lnTo>
                <a:lnTo>
                  <a:pt x="67" y="71"/>
                </a:lnTo>
                <a:lnTo>
                  <a:pt x="71" y="67"/>
                </a:lnTo>
                <a:lnTo>
                  <a:pt x="76" y="62"/>
                </a:lnTo>
                <a:lnTo>
                  <a:pt x="81" y="58"/>
                </a:lnTo>
                <a:lnTo>
                  <a:pt x="86" y="53"/>
                </a:lnTo>
                <a:lnTo>
                  <a:pt x="91" y="49"/>
                </a:lnTo>
                <a:lnTo>
                  <a:pt x="96" y="45"/>
                </a:lnTo>
                <a:lnTo>
                  <a:pt x="101" y="42"/>
                </a:lnTo>
                <a:lnTo>
                  <a:pt x="107" y="38"/>
                </a:lnTo>
                <a:lnTo>
                  <a:pt x="112" y="35"/>
                </a:lnTo>
                <a:lnTo>
                  <a:pt x="118" y="31"/>
                </a:lnTo>
                <a:lnTo>
                  <a:pt x="124" y="28"/>
                </a:lnTo>
                <a:lnTo>
                  <a:pt x="130" y="25"/>
                </a:lnTo>
                <a:lnTo>
                  <a:pt x="136" y="22"/>
                </a:lnTo>
                <a:lnTo>
                  <a:pt x="142" y="19"/>
                </a:lnTo>
                <a:lnTo>
                  <a:pt x="148" y="17"/>
                </a:lnTo>
                <a:lnTo>
                  <a:pt x="154" y="14"/>
                </a:lnTo>
                <a:lnTo>
                  <a:pt x="160" y="12"/>
                </a:lnTo>
                <a:lnTo>
                  <a:pt x="167" y="10"/>
                </a:lnTo>
                <a:lnTo>
                  <a:pt x="173" y="8"/>
                </a:lnTo>
                <a:lnTo>
                  <a:pt x="180" y="7"/>
                </a:lnTo>
                <a:lnTo>
                  <a:pt x="186" y="5"/>
                </a:lnTo>
                <a:lnTo>
                  <a:pt x="193" y="4"/>
                </a:lnTo>
                <a:lnTo>
                  <a:pt x="200" y="3"/>
                </a:lnTo>
                <a:lnTo>
                  <a:pt x="206" y="2"/>
                </a:lnTo>
                <a:lnTo>
                  <a:pt x="213" y="1"/>
                </a:lnTo>
                <a:lnTo>
                  <a:pt x="220" y="1"/>
                </a:lnTo>
                <a:lnTo>
                  <a:pt x="227" y="0"/>
                </a:lnTo>
                <a:lnTo>
                  <a:pt x="234" y="0"/>
                </a:lnTo>
                <a:lnTo>
                  <a:pt x="991" y="0"/>
                </a:lnTo>
              </a:path>
            </a:pathLst>
          </a:custGeom>
          <a:noFill/>
          <a:ln w="12700" cap="rnd">
            <a:solidFill>
              <a:srgbClr val="FFFF9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086600" y="1979613"/>
            <a:ext cx="1954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Sound and structurally correct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598613" y="6365875"/>
            <a:ext cx="2841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>
                <a:solidFill>
                  <a:srgbClr val="FFFF00"/>
                </a:solidFill>
              </a:rPr>
              <a:t>Big, square feet</a:t>
            </a:r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1371600" y="5943600"/>
            <a:ext cx="401638" cy="344488"/>
          </a:xfrm>
          <a:custGeom>
            <a:avLst/>
            <a:gdLst>
              <a:gd name="T0" fmla="*/ 0 w 253"/>
              <a:gd name="T1" fmla="*/ 0 h 217"/>
              <a:gd name="T2" fmla="*/ 252 w 253"/>
              <a:gd name="T3" fmla="*/ 216 h 217"/>
              <a:gd name="T4" fmla="*/ 0 60000 65536"/>
              <a:gd name="T5" fmla="*/ 0 60000 65536"/>
              <a:gd name="T6" fmla="*/ 0 w 253"/>
              <a:gd name="T7" fmla="*/ 0 h 217"/>
              <a:gd name="T8" fmla="*/ 253 w 253"/>
              <a:gd name="T9" fmla="*/ 217 h 2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3" h="217">
                <a:moveTo>
                  <a:pt x="0" y="0"/>
                </a:moveTo>
                <a:lnTo>
                  <a:pt x="252" y="216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2686050" y="5029200"/>
            <a:ext cx="2173288" cy="573088"/>
          </a:xfrm>
          <a:custGeom>
            <a:avLst/>
            <a:gdLst>
              <a:gd name="T0" fmla="*/ 0 w 1369"/>
              <a:gd name="T1" fmla="*/ 0 h 361"/>
              <a:gd name="T2" fmla="*/ 1368 w 1369"/>
              <a:gd name="T3" fmla="*/ 0 h 361"/>
              <a:gd name="T4" fmla="*/ 1368 w 1369"/>
              <a:gd name="T5" fmla="*/ 360 h 361"/>
              <a:gd name="T6" fmla="*/ 0 w 1369"/>
              <a:gd name="T7" fmla="*/ 360 h 361"/>
              <a:gd name="T8" fmla="*/ 0 w 1369"/>
              <a:gd name="T9" fmla="*/ 0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9"/>
              <a:gd name="T16" fmla="*/ 0 h 361"/>
              <a:gd name="T17" fmla="*/ 1369 w 1369"/>
              <a:gd name="T18" fmla="*/ 361 h 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9" h="361">
                <a:moveTo>
                  <a:pt x="0" y="0"/>
                </a:moveTo>
                <a:lnTo>
                  <a:pt x="1368" y="0"/>
                </a:lnTo>
                <a:lnTo>
                  <a:pt x="1368" y="360"/>
                </a:lnTo>
                <a:lnTo>
                  <a:pt x="0" y="360"/>
                </a:lnTo>
                <a:lnTo>
                  <a:pt x="0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80008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362200" y="5108575"/>
            <a:ext cx="2654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Strong pastern</a:t>
            </a:r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2000250" y="5257800"/>
            <a:ext cx="687388" cy="1588"/>
          </a:xfrm>
          <a:custGeom>
            <a:avLst/>
            <a:gdLst>
              <a:gd name="T0" fmla="*/ 0 w 433"/>
              <a:gd name="T1" fmla="*/ 0 h 1"/>
              <a:gd name="T2" fmla="*/ 432 w 433"/>
              <a:gd name="T3" fmla="*/ 0 h 1"/>
              <a:gd name="T4" fmla="*/ 0 60000 65536"/>
              <a:gd name="T5" fmla="*/ 0 60000 65536"/>
              <a:gd name="T6" fmla="*/ 0 w 433"/>
              <a:gd name="T7" fmla="*/ 0 h 1"/>
              <a:gd name="T8" fmla="*/ 433 w 43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3" h="1">
                <a:moveTo>
                  <a:pt x="0" y="0"/>
                </a:moveTo>
                <a:lnTo>
                  <a:pt x="432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6137275" y="5219700"/>
            <a:ext cx="687388" cy="1588"/>
          </a:xfrm>
          <a:custGeom>
            <a:avLst/>
            <a:gdLst>
              <a:gd name="T0" fmla="*/ 0 w 433"/>
              <a:gd name="T1" fmla="*/ 0 h 1"/>
              <a:gd name="T2" fmla="*/ 432 w 433"/>
              <a:gd name="T3" fmla="*/ 0 h 1"/>
              <a:gd name="T4" fmla="*/ 0 60000 65536"/>
              <a:gd name="T5" fmla="*/ 0 60000 65536"/>
              <a:gd name="T6" fmla="*/ 0 w 433"/>
              <a:gd name="T7" fmla="*/ 0 h 1"/>
              <a:gd name="T8" fmla="*/ 433 w 43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3" h="1">
                <a:moveTo>
                  <a:pt x="0" y="0"/>
                </a:moveTo>
                <a:lnTo>
                  <a:pt x="432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553200" y="4994275"/>
            <a:ext cx="2654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Strong pastern</a:t>
            </a:r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1085850" y="2971800"/>
            <a:ext cx="401638" cy="2116138"/>
          </a:xfrm>
          <a:custGeom>
            <a:avLst/>
            <a:gdLst>
              <a:gd name="T0" fmla="*/ 252 w 253"/>
              <a:gd name="T1" fmla="*/ 0 h 1333"/>
              <a:gd name="T2" fmla="*/ 36 w 253"/>
              <a:gd name="T3" fmla="*/ 648 h 1333"/>
              <a:gd name="T4" fmla="*/ 0 w 253"/>
              <a:gd name="T5" fmla="*/ 1332 h 1333"/>
              <a:gd name="T6" fmla="*/ 0 60000 65536"/>
              <a:gd name="T7" fmla="*/ 0 60000 65536"/>
              <a:gd name="T8" fmla="*/ 0 60000 65536"/>
              <a:gd name="T9" fmla="*/ 0 w 253"/>
              <a:gd name="T10" fmla="*/ 0 h 1333"/>
              <a:gd name="T11" fmla="*/ 253 w 253"/>
              <a:gd name="T12" fmla="*/ 1333 h 1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" h="1333">
                <a:moveTo>
                  <a:pt x="252" y="0"/>
                </a:moveTo>
                <a:lnTo>
                  <a:pt x="36" y="648"/>
                </a:lnTo>
                <a:lnTo>
                  <a:pt x="0" y="1332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971550" y="1911350"/>
            <a:ext cx="16462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Good set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to hock</a:t>
            </a:r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5886450" y="3371850"/>
            <a:ext cx="1588" cy="1716088"/>
          </a:xfrm>
          <a:custGeom>
            <a:avLst/>
            <a:gdLst>
              <a:gd name="T0" fmla="*/ 0 w 1"/>
              <a:gd name="T1" fmla="*/ 0 h 1081"/>
              <a:gd name="T2" fmla="*/ 0 w 1"/>
              <a:gd name="T3" fmla="*/ 1080 h 1081"/>
              <a:gd name="T4" fmla="*/ 0 60000 65536"/>
              <a:gd name="T5" fmla="*/ 0 60000 65536"/>
              <a:gd name="T6" fmla="*/ 0 w 1"/>
              <a:gd name="T7" fmla="*/ 0 h 1081"/>
              <a:gd name="T8" fmla="*/ 1 w 1"/>
              <a:gd name="T9" fmla="*/ 1081 h 10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081">
                <a:moveTo>
                  <a:pt x="0" y="0"/>
                </a:moveTo>
                <a:lnTo>
                  <a:pt x="0" y="108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200650" y="2317750"/>
            <a:ext cx="16462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Good set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to knee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7848600" y="100013"/>
            <a:ext cx="820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rgbClr val="FF00FF"/>
                </a:solidFill>
              </a:rPr>
              <a:t>Slide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136525"/>
            <a:ext cx="8732838" cy="1479550"/>
          </a:xfrm>
          <a:noFill/>
        </p:spPr>
        <p:txBody>
          <a:bodyPr lIns="0" tIns="0" rIns="0" bIns="0" anchor="t"/>
          <a:lstStyle/>
          <a:p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Evaluating Soundness and</a:t>
            </a:r>
            <a:b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Structural Correctness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60363" y="2411413"/>
            <a:ext cx="1778000" cy="1344612"/>
          </a:xfrm>
          <a:prstGeom prst="ellipse">
            <a:avLst/>
          </a:prstGeom>
          <a:solidFill>
            <a:srgbClr val="800080"/>
          </a:solidFill>
          <a:ln w="254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90550" y="2681288"/>
            <a:ext cx="15763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Poor structure</a:t>
            </a:r>
          </a:p>
        </p:txBody>
      </p:sp>
      <p:pic>
        <p:nvPicPr>
          <p:cNvPr id="17413" name="Picture 5"/>
          <p:cNvPicPr>
            <a:picLocks noChangeArrowheads="1"/>
          </p:cNvPicPr>
          <p:nvPr/>
        </p:nvPicPr>
        <p:blipFill>
          <a:blip r:embed="rId3" cstate="print"/>
          <a:srcRect r="68073" b="81913"/>
          <a:stretch>
            <a:fillRect/>
          </a:stretch>
        </p:blipFill>
        <p:spPr bwMode="auto">
          <a:xfrm>
            <a:off x="2497138" y="2000250"/>
            <a:ext cx="5961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772150" y="3398838"/>
            <a:ext cx="1730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>
                <a:solidFill>
                  <a:srgbClr val="FFFF00"/>
                </a:solidFill>
              </a:rPr>
              <a:t>Weak top</a:t>
            </a:r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6343650" y="2686050"/>
            <a:ext cx="1588" cy="630238"/>
          </a:xfrm>
          <a:custGeom>
            <a:avLst/>
            <a:gdLst>
              <a:gd name="T0" fmla="*/ 0 w 1"/>
              <a:gd name="T1" fmla="*/ 0 h 397"/>
              <a:gd name="T2" fmla="*/ 0 w 1"/>
              <a:gd name="T3" fmla="*/ 396 h 397"/>
              <a:gd name="T4" fmla="*/ 0 60000 65536"/>
              <a:gd name="T5" fmla="*/ 0 60000 65536"/>
              <a:gd name="T6" fmla="*/ 0 w 1"/>
              <a:gd name="T7" fmla="*/ 0 h 397"/>
              <a:gd name="T8" fmla="*/ 1 w 1"/>
              <a:gd name="T9" fmla="*/ 397 h 3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97">
                <a:moveTo>
                  <a:pt x="0" y="0"/>
                </a:moveTo>
                <a:lnTo>
                  <a:pt x="0" y="396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3486150" y="2171700"/>
            <a:ext cx="1087438" cy="115888"/>
          </a:xfrm>
          <a:custGeom>
            <a:avLst/>
            <a:gdLst>
              <a:gd name="T0" fmla="*/ 684 w 685"/>
              <a:gd name="T1" fmla="*/ 0 h 73"/>
              <a:gd name="T2" fmla="*/ 0 w 685"/>
              <a:gd name="T3" fmla="*/ 72 h 73"/>
              <a:gd name="T4" fmla="*/ 0 60000 65536"/>
              <a:gd name="T5" fmla="*/ 0 60000 65536"/>
              <a:gd name="T6" fmla="*/ 0 w 685"/>
              <a:gd name="T7" fmla="*/ 0 h 73"/>
              <a:gd name="T8" fmla="*/ 685 w 685"/>
              <a:gd name="T9" fmla="*/ 73 h 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" h="73">
                <a:moveTo>
                  <a:pt x="684" y="0"/>
                </a:moveTo>
                <a:lnTo>
                  <a:pt x="0" y="72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3371850" y="2857500"/>
            <a:ext cx="1544638" cy="1588"/>
          </a:xfrm>
          <a:custGeom>
            <a:avLst/>
            <a:gdLst>
              <a:gd name="T0" fmla="*/ 972 w 973"/>
              <a:gd name="T1" fmla="*/ 0 h 1"/>
              <a:gd name="T2" fmla="*/ 0 w 973"/>
              <a:gd name="T3" fmla="*/ 0 h 1"/>
              <a:gd name="T4" fmla="*/ 0 60000 65536"/>
              <a:gd name="T5" fmla="*/ 0 60000 65536"/>
              <a:gd name="T6" fmla="*/ 0 w 973"/>
              <a:gd name="T7" fmla="*/ 0 h 1"/>
              <a:gd name="T8" fmla="*/ 973 w 97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73" h="1">
                <a:moveTo>
                  <a:pt x="972" y="0"/>
                </a:move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427413" y="3109913"/>
            <a:ext cx="203358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Short, steep rump</a:t>
            </a:r>
          </a:p>
        </p:txBody>
      </p:sp>
      <p:pic>
        <p:nvPicPr>
          <p:cNvPr id="17419" name="Picture 11"/>
          <p:cNvPicPr>
            <a:picLocks noChangeArrowheads="1"/>
          </p:cNvPicPr>
          <p:nvPr/>
        </p:nvPicPr>
        <p:blipFill>
          <a:blip r:embed="rId4" cstate="print"/>
          <a:srcRect r="68026" b="83346"/>
          <a:stretch>
            <a:fillRect/>
          </a:stretch>
        </p:blipFill>
        <p:spPr bwMode="auto">
          <a:xfrm>
            <a:off x="2514600" y="4514850"/>
            <a:ext cx="5867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430213" y="4994275"/>
            <a:ext cx="1778000" cy="1346200"/>
          </a:xfrm>
          <a:prstGeom prst="ellipse">
            <a:avLst/>
          </a:prstGeom>
          <a:solidFill>
            <a:srgbClr val="800080"/>
          </a:solidFill>
          <a:ln w="254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65163" y="5272088"/>
            <a:ext cx="157797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Good structure</a:t>
            </a:r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4537075" y="4824413"/>
            <a:ext cx="3302000" cy="1587"/>
          </a:xfrm>
          <a:custGeom>
            <a:avLst/>
            <a:gdLst>
              <a:gd name="T0" fmla="*/ 0 w 2080"/>
              <a:gd name="T1" fmla="*/ 0 h 1"/>
              <a:gd name="T2" fmla="*/ 2079 w 2080"/>
              <a:gd name="T3" fmla="*/ 0 h 1"/>
              <a:gd name="T4" fmla="*/ 0 60000 65536"/>
              <a:gd name="T5" fmla="*/ 0 60000 65536"/>
              <a:gd name="T6" fmla="*/ 0 w 2080"/>
              <a:gd name="T7" fmla="*/ 0 h 1"/>
              <a:gd name="T8" fmla="*/ 2080 w 208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80" h="1">
                <a:moveTo>
                  <a:pt x="0" y="0"/>
                </a:moveTo>
                <a:lnTo>
                  <a:pt x="2079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683125" y="5165725"/>
            <a:ext cx="38687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Long, straight top line</a:t>
            </a:r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3143250" y="5715000"/>
            <a:ext cx="1773238" cy="1588"/>
          </a:xfrm>
          <a:custGeom>
            <a:avLst/>
            <a:gdLst>
              <a:gd name="T0" fmla="*/ 0 w 1117"/>
              <a:gd name="T1" fmla="*/ 0 h 1"/>
              <a:gd name="T2" fmla="*/ 1116 w 1117"/>
              <a:gd name="T3" fmla="*/ 0 h 1"/>
              <a:gd name="T4" fmla="*/ 0 60000 65536"/>
              <a:gd name="T5" fmla="*/ 0 60000 65536"/>
              <a:gd name="T6" fmla="*/ 0 w 1117"/>
              <a:gd name="T7" fmla="*/ 0 h 1"/>
              <a:gd name="T8" fmla="*/ 1117 w 11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7" h="1">
                <a:moveTo>
                  <a:pt x="0" y="0"/>
                </a:moveTo>
                <a:lnTo>
                  <a:pt x="1116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2970213" y="6022975"/>
            <a:ext cx="29924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Long, level rump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652463"/>
            <a:ext cx="8829675" cy="735012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Balance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46125" y="2263775"/>
            <a:ext cx="76517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Balance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refers to market steers having the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correct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portions of width, depth, and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length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00"/>
              </a:solidFill>
              <a:latin typeface="Agency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Width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, depth, and length should be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in equal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proportions that blend together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52413"/>
            <a:ext cx="8732838" cy="736600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Balance</a:t>
            </a: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3003550" y="1093788"/>
            <a:ext cx="3143250" cy="744537"/>
          </a:xfrm>
          <a:custGeom>
            <a:avLst/>
            <a:gdLst>
              <a:gd name="T0" fmla="*/ 1870 w 1980"/>
              <a:gd name="T1" fmla="*/ 0 h 469"/>
              <a:gd name="T2" fmla="*/ 1884 w 1980"/>
              <a:gd name="T3" fmla="*/ 2 h 469"/>
              <a:gd name="T4" fmla="*/ 1897 w 1980"/>
              <a:gd name="T5" fmla="*/ 5 h 469"/>
              <a:gd name="T6" fmla="*/ 1909 w 1980"/>
              <a:gd name="T7" fmla="*/ 10 h 469"/>
              <a:gd name="T8" fmla="*/ 1921 w 1980"/>
              <a:gd name="T9" fmla="*/ 16 h 469"/>
              <a:gd name="T10" fmla="*/ 1932 w 1980"/>
              <a:gd name="T11" fmla="*/ 23 h 469"/>
              <a:gd name="T12" fmla="*/ 1943 w 1980"/>
              <a:gd name="T13" fmla="*/ 32 h 469"/>
              <a:gd name="T14" fmla="*/ 1952 w 1980"/>
              <a:gd name="T15" fmla="*/ 41 h 469"/>
              <a:gd name="T16" fmla="*/ 1960 w 1980"/>
              <a:gd name="T17" fmla="*/ 52 h 469"/>
              <a:gd name="T18" fmla="*/ 1966 w 1980"/>
              <a:gd name="T19" fmla="*/ 63 h 469"/>
              <a:gd name="T20" fmla="*/ 1972 w 1980"/>
              <a:gd name="T21" fmla="*/ 76 h 469"/>
              <a:gd name="T22" fmla="*/ 1976 w 1980"/>
              <a:gd name="T23" fmla="*/ 89 h 469"/>
              <a:gd name="T24" fmla="*/ 1978 w 1980"/>
              <a:gd name="T25" fmla="*/ 102 h 469"/>
              <a:gd name="T26" fmla="*/ 1979 w 1980"/>
              <a:gd name="T27" fmla="*/ 116 h 469"/>
              <a:gd name="T28" fmla="*/ 1979 w 1980"/>
              <a:gd name="T29" fmla="*/ 358 h 469"/>
              <a:gd name="T30" fmla="*/ 1977 w 1980"/>
              <a:gd name="T31" fmla="*/ 372 h 469"/>
              <a:gd name="T32" fmla="*/ 1974 w 1980"/>
              <a:gd name="T33" fmla="*/ 385 h 469"/>
              <a:gd name="T34" fmla="*/ 1969 w 1980"/>
              <a:gd name="T35" fmla="*/ 398 h 469"/>
              <a:gd name="T36" fmla="*/ 1963 w 1980"/>
              <a:gd name="T37" fmla="*/ 410 h 469"/>
              <a:gd name="T38" fmla="*/ 1956 w 1980"/>
              <a:gd name="T39" fmla="*/ 421 h 469"/>
              <a:gd name="T40" fmla="*/ 1947 w 1980"/>
              <a:gd name="T41" fmla="*/ 431 h 469"/>
              <a:gd name="T42" fmla="*/ 1938 w 1980"/>
              <a:gd name="T43" fmla="*/ 440 h 469"/>
              <a:gd name="T44" fmla="*/ 1927 w 1980"/>
              <a:gd name="T45" fmla="*/ 448 h 469"/>
              <a:gd name="T46" fmla="*/ 1916 w 1980"/>
              <a:gd name="T47" fmla="*/ 455 h 469"/>
              <a:gd name="T48" fmla="*/ 1903 w 1980"/>
              <a:gd name="T49" fmla="*/ 461 h 469"/>
              <a:gd name="T50" fmla="*/ 1890 w 1980"/>
              <a:gd name="T51" fmla="*/ 465 h 469"/>
              <a:gd name="T52" fmla="*/ 1877 w 1980"/>
              <a:gd name="T53" fmla="*/ 467 h 469"/>
              <a:gd name="T54" fmla="*/ 1863 w 1980"/>
              <a:gd name="T55" fmla="*/ 468 h 469"/>
              <a:gd name="T56" fmla="*/ 110 w 1980"/>
              <a:gd name="T57" fmla="*/ 468 h 469"/>
              <a:gd name="T58" fmla="*/ 96 w 1980"/>
              <a:gd name="T59" fmla="*/ 466 h 469"/>
              <a:gd name="T60" fmla="*/ 83 w 1980"/>
              <a:gd name="T61" fmla="*/ 463 h 469"/>
              <a:gd name="T62" fmla="*/ 70 w 1980"/>
              <a:gd name="T63" fmla="*/ 458 h 469"/>
              <a:gd name="T64" fmla="*/ 58 w 1980"/>
              <a:gd name="T65" fmla="*/ 452 h 469"/>
              <a:gd name="T66" fmla="*/ 47 w 1980"/>
              <a:gd name="T67" fmla="*/ 445 h 469"/>
              <a:gd name="T68" fmla="*/ 37 w 1980"/>
              <a:gd name="T69" fmla="*/ 436 h 469"/>
              <a:gd name="T70" fmla="*/ 28 w 1980"/>
              <a:gd name="T71" fmla="*/ 426 h 469"/>
              <a:gd name="T72" fmla="*/ 20 w 1980"/>
              <a:gd name="T73" fmla="*/ 416 h 469"/>
              <a:gd name="T74" fmla="*/ 13 w 1980"/>
              <a:gd name="T75" fmla="*/ 404 h 469"/>
              <a:gd name="T76" fmla="*/ 7 w 1980"/>
              <a:gd name="T77" fmla="*/ 392 h 469"/>
              <a:gd name="T78" fmla="*/ 3 w 1980"/>
              <a:gd name="T79" fmla="*/ 379 h 469"/>
              <a:gd name="T80" fmla="*/ 1 w 1980"/>
              <a:gd name="T81" fmla="*/ 365 h 469"/>
              <a:gd name="T82" fmla="*/ 0 w 1980"/>
              <a:gd name="T83" fmla="*/ 351 h 469"/>
              <a:gd name="T84" fmla="*/ 0 w 1980"/>
              <a:gd name="T85" fmla="*/ 109 h 469"/>
              <a:gd name="T86" fmla="*/ 2 w 1980"/>
              <a:gd name="T87" fmla="*/ 95 h 469"/>
              <a:gd name="T88" fmla="*/ 5 w 1980"/>
              <a:gd name="T89" fmla="*/ 82 h 469"/>
              <a:gd name="T90" fmla="*/ 10 w 1980"/>
              <a:gd name="T91" fmla="*/ 70 h 469"/>
              <a:gd name="T92" fmla="*/ 16 w 1980"/>
              <a:gd name="T93" fmla="*/ 58 h 469"/>
              <a:gd name="T94" fmla="*/ 23 w 1980"/>
              <a:gd name="T95" fmla="*/ 47 h 469"/>
              <a:gd name="T96" fmla="*/ 32 w 1980"/>
              <a:gd name="T97" fmla="*/ 36 h 469"/>
              <a:gd name="T98" fmla="*/ 42 w 1980"/>
              <a:gd name="T99" fmla="*/ 27 h 469"/>
              <a:gd name="T100" fmla="*/ 52 w 1980"/>
              <a:gd name="T101" fmla="*/ 19 h 469"/>
              <a:gd name="T102" fmla="*/ 64 w 1980"/>
              <a:gd name="T103" fmla="*/ 13 h 469"/>
              <a:gd name="T104" fmla="*/ 76 w 1980"/>
              <a:gd name="T105" fmla="*/ 7 h 469"/>
              <a:gd name="T106" fmla="*/ 89 w 1980"/>
              <a:gd name="T107" fmla="*/ 3 h 469"/>
              <a:gd name="T108" fmla="*/ 103 w 1980"/>
              <a:gd name="T109" fmla="*/ 1 h 469"/>
              <a:gd name="T110" fmla="*/ 117 w 1980"/>
              <a:gd name="T111" fmla="*/ 0 h 46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980"/>
              <a:gd name="T169" fmla="*/ 0 h 469"/>
              <a:gd name="T170" fmla="*/ 1980 w 1980"/>
              <a:gd name="T171" fmla="*/ 469 h 46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980" h="469">
                <a:moveTo>
                  <a:pt x="1863" y="0"/>
                </a:moveTo>
                <a:lnTo>
                  <a:pt x="1870" y="0"/>
                </a:lnTo>
                <a:lnTo>
                  <a:pt x="1877" y="1"/>
                </a:lnTo>
                <a:lnTo>
                  <a:pt x="1884" y="2"/>
                </a:lnTo>
                <a:lnTo>
                  <a:pt x="1890" y="3"/>
                </a:lnTo>
                <a:lnTo>
                  <a:pt x="1897" y="5"/>
                </a:lnTo>
                <a:lnTo>
                  <a:pt x="1903" y="7"/>
                </a:lnTo>
                <a:lnTo>
                  <a:pt x="1909" y="10"/>
                </a:lnTo>
                <a:lnTo>
                  <a:pt x="1916" y="13"/>
                </a:lnTo>
                <a:lnTo>
                  <a:pt x="1921" y="16"/>
                </a:lnTo>
                <a:lnTo>
                  <a:pt x="1927" y="19"/>
                </a:lnTo>
                <a:lnTo>
                  <a:pt x="1932" y="23"/>
                </a:lnTo>
                <a:lnTo>
                  <a:pt x="1938" y="27"/>
                </a:lnTo>
                <a:lnTo>
                  <a:pt x="1943" y="32"/>
                </a:lnTo>
                <a:lnTo>
                  <a:pt x="1947" y="36"/>
                </a:lnTo>
                <a:lnTo>
                  <a:pt x="1952" y="41"/>
                </a:lnTo>
                <a:lnTo>
                  <a:pt x="1956" y="47"/>
                </a:lnTo>
                <a:lnTo>
                  <a:pt x="1960" y="52"/>
                </a:lnTo>
                <a:lnTo>
                  <a:pt x="1963" y="58"/>
                </a:lnTo>
                <a:lnTo>
                  <a:pt x="1966" y="63"/>
                </a:lnTo>
                <a:lnTo>
                  <a:pt x="1969" y="70"/>
                </a:lnTo>
                <a:lnTo>
                  <a:pt x="1972" y="76"/>
                </a:lnTo>
                <a:lnTo>
                  <a:pt x="1974" y="82"/>
                </a:lnTo>
                <a:lnTo>
                  <a:pt x="1976" y="89"/>
                </a:lnTo>
                <a:lnTo>
                  <a:pt x="1977" y="95"/>
                </a:lnTo>
                <a:lnTo>
                  <a:pt x="1978" y="102"/>
                </a:lnTo>
                <a:lnTo>
                  <a:pt x="1979" y="109"/>
                </a:lnTo>
                <a:lnTo>
                  <a:pt x="1979" y="116"/>
                </a:lnTo>
                <a:lnTo>
                  <a:pt x="1979" y="351"/>
                </a:lnTo>
                <a:lnTo>
                  <a:pt x="1979" y="358"/>
                </a:lnTo>
                <a:lnTo>
                  <a:pt x="1978" y="365"/>
                </a:lnTo>
                <a:lnTo>
                  <a:pt x="1977" y="372"/>
                </a:lnTo>
                <a:lnTo>
                  <a:pt x="1976" y="379"/>
                </a:lnTo>
                <a:lnTo>
                  <a:pt x="1974" y="385"/>
                </a:lnTo>
                <a:lnTo>
                  <a:pt x="1972" y="392"/>
                </a:lnTo>
                <a:lnTo>
                  <a:pt x="1969" y="398"/>
                </a:lnTo>
                <a:lnTo>
                  <a:pt x="1966" y="404"/>
                </a:lnTo>
                <a:lnTo>
                  <a:pt x="1963" y="410"/>
                </a:lnTo>
                <a:lnTo>
                  <a:pt x="1960" y="416"/>
                </a:lnTo>
                <a:lnTo>
                  <a:pt x="1956" y="421"/>
                </a:lnTo>
                <a:lnTo>
                  <a:pt x="1952" y="426"/>
                </a:lnTo>
                <a:lnTo>
                  <a:pt x="1947" y="431"/>
                </a:lnTo>
                <a:lnTo>
                  <a:pt x="1943" y="436"/>
                </a:lnTo>
                <a:lnTo>
                  <a:pt x="1938" y="440"/>
                </a:lnTo>
                <a:lnTo>
                  <a:pt x="1932" y="445"/>
                </a:lnTo>
                <a:lnTo>
                  <a:pt x="1927" y="448"/>
                </a:lnTo>
                <a:lnTo>
                  <a:pt x="1921" y="452"/>
                </a:lnTo>
                <a:lnTo>
                  <a:pt x="1916" y="455"/>
                </a:lnTo>
                <a:lnTo>
                  <a:pt x="1909" y="458"/>
                </a:lnTo>
                <a:lnTo>
                  <a:pt x="1903" y="461"/>
                </a:lnTo>
                <a:lnTo>
                  <a:pt x="1897" y="463"/>
                </a:lnTo>
                <a:lnTo>
                  <a:pt x="1890" y="465"/>
                </a:lnTo>
                <a:lnTo>
                  <a:pt x="1884" y="466"/>
                </a:lnTo>
                <a:lnTo>
                  <a:pt x="1877" y="467"/>
                </a:lnTo>
                <a:lnTo>
                  <a:pt x="1870" y="468"/>
                </a:lnTo>
                <a:lnTo>
                  <a:pt x="1863" y="468"/>
                </a:lnTo>
                <a:lnTo>
                  <a:pt x="117" y="468"/>
                </a:lnTo>
                <a:lnTo>
                  <a:pt x="110" y="468"/>
                </a:lnTo>
                <a:lnTo>
                  <a:pt x="103" y="467"/>
                </a:lnTo>
                <a:lnTo>
                  <a:pt x="96" y="466"/>
                </a:lnTo>
                <a:lnTo>
                  <a:pt x="89" y="465"/>
                </a:lnTo>
                <a:lnTo>
                  <a:pt x="83" y="463"/>
                </a:lnTo>
                <a:lnTo>
                  <a:pt x="76" y="461"/>
                </a:lnTo>
                <a:lnTo>
                  <a:pt x="70" y="458"/>
                </a:lnTo>
                <a:lnTo>
                  <a:pt x="64" y="455"/>
                </a:lnTo>
                <a:lnTo>
                  <a:pt x="58" y="452"/>
                </a:lnTo>
                <a:lnTo>
                  <a:pt x="52" y="448"/>
                </a:lnTo>
                <a:lnTo>
                  <a:pt x="47" y="445"/>
                </a:lnTo>
                <a:lnTo>
                  <a:pt x="42" y="440"/>
                </a:lnTo>
                <a:lnTo>
                  <a:pt x="37" y="436"/>
                </a:lnTo>
                <a:lnTo>
                  <a:pt x="32" y="431"/>
                </a:lnTo>
                <a:lnTo>
                  <a:pt x="28" y="426"/>
                </a:lnTo>
                <a:lnTo>
                  <a:pt x="23" y="421"/>
                </a:lnTo>
                <a:lnTo>
                  <a:pt x="20" y="416"/>
                </a:lnTo>
                <a:lnTo>
                  <a:pt x="16" y="410"/>
                </a:lnTo>
                <a:lnTo>
                  <a:pt x="13" y="404"/>
                </a:lnTo>
                <a:lnTo>
                  <a:pt x="10" y="398"/>
                </a:lnTo>
                <a:lnTo>
                  <a:pt x="7" y="392"/>
                </a:lnTo>
                <a:lnTo>
                  <a:pt x="5" y="385"/>
                </a:lnTo>
                <a:lnTo>
                  <a:pt x="3" y="379"/>
                </a:lnTo>
                <a:lnTo>
                  <a:pt x="2" y="372"/>
                </a:lnTo>
                <a:lnTo>
                  <a:pt x="1" y="365"/>
                </a:lnTo>
                <a:lnTo>
                  <a:pt x="0" y="358"/>
                </a:lnTo>
                <a:lnTo>
                  <a:pt x="0" y="351"/>
                </a:lnTo>
                <a:lnTo>
                  <a:pt x="0" y="116"/>
                </a:lnTo>
                <a:lnTo>
                  <a:pt x="0" y="109"/>
                </a:lnTo>
                <a:lnTo>
                  <a:pt x="1" y="102"/>
                </a:lnTo>
                <a:lnTo>
                  <a:pt x="2" y="95"/>
                </a:lnTo>
                <a:lnTo>
                  <a:pt x="3" y="89"/>
                </a:lnTo>
                <a:lnTo>
                  <a:pt x="5" y="82"/>
                </a:lnTo>
                <a:lnTo>
                  <a:pt x="7" y="76"/>
                </a:lnTo>
                <a:lnTo>
                  <a:pt x="10" y="70"/>
                </a:lnTo>
                <a:lnTo>
                  <a:pt x="13" y="63"/>
                </a:lnTo>
                <a:lnTo>
                  <a:pt x="16" y="58"/>
                </a:lnTo>
                <a:lnTo>
                  <a:pt x="20" y="52"/>
                </a:lnTo>
                <a:lnTo>
                  <a:pt x="23" y="47"/>
                </a:lnTo>
                <a:lnTo>
                  <a:pt x="28" y="41"/>
                </a:lnTo>
                <a:lnTo>
                  <a:pt x="32" y="36"/>
                </a:lnTo>
                <a:lnTo>
                  <a:pt x="37" y="32"/>
                </a:lnTo>
                <a:lnTo>
                  <a:pt x="42" y="27"/>
                </a:lnTo>
                <a:lnTo>
                  <a:pt x="47" y="23"/>
                </a:lnTo>
                <a:lnTo>
                  <a:pt x="52" y="19"/>
                </a:lnTo>
                <a:lnTo>
                  <a:pt x="58" y="16"/>
                </a:lnTo>
                <a:lnTo>
                  <a:pt x="64" y="13"/>
                </a:lnTo>
                <a:lnTo>
                  <a:pt x="70" y="10"/>
                </a:lnTo>
                <a:lnTo>
                  <a:pt x="76" y="7"/>
                </a:lnTo>
                <a:lnTo>
                  <a:pt x="83" y="5"/>
                </a:lnTo>
                <a:lnTo>
                  <a:pt x="89" y="3"/>
                </a:lnTo>
                <a:lnTo>
                  <a:pt x="96" y="2"/>
                </a:lnTo>
                <a:lnTo>
                  <a:pt x="103" y="1"/>
                </a:lnTo>
                <a:lnTo>
                  <a:pt x="110" y="0"/>
                </a:lnTo>
                <a:lnTo>
                  <a:pt x="117" y="0"/>
                </a:lnTo>
                <a:lnTo>
                  <a:pt x="1863" y="0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3003550" y="1093788"/>
            <a:ext cx="3143250" cy="744537"/>
          </a:xfrm>
          <a:custGeom>
            <a:avLst/>
            <a:gdLst>
              <a:gd name="T0" fmla="*/ 1870 w 1980"/>
              <a:gd name="T1" fmla="*/ 0 h 469"/>
              <a:gd name="T2" fmla="*/ 1884 w 1980"/>
              <a:gd name="T3" fmla="*/ 2 h 469"/>
              <a:gd name="T4" fmla="*/ 1897 w 1980"/>
              <a:gd name="T5" fmla="*/ 5 h 469"/>
              <a:gd name="T6" fmla="*/ 1909 w 1980"/>
              <a:gd name="T7" fmla="*/ 10 h 469"/>
              <a:gd name="T8" fmla="*/ 1921 w 1980"/>
              <a:gd name="T9" fmla="*/ 16 h 469"/>
              <a:gd name="T10" fmla="*/ 1932 w 1980"/>
              <a:gd name="T11" fmla="*/ 23 h 469"/>
              <a:gd name="T12" fmla="*/ 1943 w 1980"/>
              <a:gd name="T13" fmla="*/ 32 h 469"/>
              <a:gd name="T14" fmla="*/ 1952 w 1980"/>
              <a:gd name="T15" fmla="*/ 41 h 469"/>
              <a:gd name="T16" fmla="*/ 1960 w 1980"/>
              <a:gd name="T17" fmla="*/ 52 h 469"/>
              <a:gd name="T18" fmla="*/ 1966 w 1980"/>
              <a:gd name="T19" fmla="*/ 63 h 469"/>
              <a:gd name="T20" fmla="*/ 1972 w 1980"/>
              <a:gd name="T21" fmla="*/ 76 h 469"/>
              <a:gd name="T22" fmla="*/ 1976 w 1980"/>
              <a:gd name="T23" fmla="*/ 89 h 469"/>
              <a:gd name="T24" fmla="*/ 1978 w 1980"/>
              <a:gd name="T25" fmla="*/ 102 h 469"/>
              <a:gd name="T26" fmla="*/ 1979 w 1980"/>
              <a:gd name="T27" fmla="*/ 116 h 469"/>
              <a:gd name="T28" fmla="*/ 1979 w 1980"/>
              <a:gd name="T29" fmla="*/ 358 h 469"/>
              <a:gd name="T30" fmla="*/ 1977 w 1980"/>
              <a:gd name="T31" fmla="*/ 372 h 469"/>
              <a:gd name="T32" fmla="*/ 1974 w 1980"/>
              <a:gd name="T33" fmla="*/ 385 h 469"/>
              <a:gd name="T34" fmla="*/ 1969 w 1980"/>
              <a:gd name="T35" fmla="*/ 398 h 469"/>
              <a:gd name="T36" fmla="*/ 1963 w 1980"/>
              <a:gd name="T37" fmla="*/ 410 h 469"/>
              <a:gd name="T38" fmla="*/ 1956 w 1980"/>
              <a:gd name="T39" fmla="*/ 421 h 469"/>
              <a:gd name="T40" fmla="*/ 1947 w 1980"/>
              <a:gd name="T41" fmla="*/ 431 h 469"/>
              <a:gd name="T42" fmla="*/ 1938 w 1980"/>
              <a:gd name="T43" fmla="*/ 440 h 469"/>
              <a:gd name="T44" fmla="*/ 1927 w 1980"/>
              <a:gd name="T45" fmla="*/ 448 h 469"/>
              <a:gd name="T46" fmla="*/ 1916 w 1980"/>
              <a:gd name="T47" fmla="*/ 455 h 469"/>
              <a:gd name="T48" fmla="*/ 1903 w 1980"/>
              <a:gd name="T49" fmla="*/ 461 h 469"/>
              <a:gd name="T50" fmla="*/ 1890 w 1980"/>
              <a:gd name="T51" fmla="*/ 465 h 469"/>
              <a:gd name="T52" fmla="*/ 1877 w 1980"/>
              <a:gd name="T53" fmla="*/ 467 h 469"/>
              <a:gd name="T54" fmla="*/ 1863 w 1980"/>
              <a:gd name="T55" fmla="*/ 468 h 469"/>
              <a:gd name="T56" fmla="*/ 110 w 1980"/>
              <a:gd name="T57" fmla="*/ 468 h 469"/>
              <a:gd name="T58" fmla="*/ 96 w 1980"/>
              <a:gd name="T59" fmla="*/ 466 h 469"/>
              <a:gd name="T60" fmla="*/ 83 w 1980"/>
              <a:gd name="T61" fmla="*/ 463 h 469"/>
              <a:gd name="T62" fmla="*/ 70 w 1980"/>
              <a:gd name="T63" fmla="*/ 458 h 469"/>
              <a:gd name="T64" fmla="*/ 58 w 1980"/>
              <a:gd name="T65" fmla="*/ 452 h 469"/>
              <a:gd name="T66" fmla="*/ 47 w 1980"/>
              <a:gd name="T67" fmla="*/ 445 h 469"/>
              <a:gd name="T68" fmla="*/ 37 w 1980"/>
              <a:gd name="T69" fmla="*/ 436 h 469"/>
              <a:gd name="T70" fmla="*/ 28 w 1980"/>
              <a:gd name="T71" fmla="*/ 426 h 469"/>
              <a:gd name="T72" fmla="*/ 20 w 1980"/>
              <a:gd name="T73" fmla="*/ 416 h 469"/>
              <a:gd name="T74" fmla="*/ 13 w 1980"/>
              <a:gd name="T75" fmla="*/ 404 h 469"/>
              <a:gd name="T76" fmla="*/ 7 w 1980"/>
              <a:gd name="T77" fmla="*/ 392 h 469"/>
              <a:gd name="T78" fmla="*/ 3 w 1980"/>
              <a:gd name="T79" fmla="*/ 379 h 469"/>
              <a:gd name="T80" fmla="*/ 1 w 1980"/>
              <a:gd name="T81" fmla="*/ 365 h 469"/>
              <a:gd name="T82" fmla="*/ 0 w 1980"/>
              <a:gd name="T83" fmla="*/ 351 h 469"/>
              <a:gd name="T84" fmla="*/ 0 w 1980"/>
              <a:gd name="T85" fmla="*/ 109 h 469"/>
              <a:gd name="T86" fmla="*/ 2 w 1980"/>
              <a:gd name="T87" fmla="*/ 95 h 469"/>
              <a:gd name="T88" fmla="*/ 5 w 1980"/>
              <a:gd name="T89" fmla="*/ 82 h 469"/>
              <a:gd name="T90" fmla="*/ 10 w 1980"/>
              <a:gd name="T91" fmla="*/ 70 h 469"/>
              <a:gd name="T92" fmla="*/ 16 w 1980"/>
              <a:gd name="T93" fmla="*/ 58 h 469"/>
              <a:gd name="T94" fmla="*/ 23 w 1980"/>
              <a:gd name="T95" fmla="*/ 47 h 469"/>
              <a:gd name="T96" fmla="*/ 32 w 1980"/>
              <a:gd name="T97" fmla="*/ 36 h 469"/>
              <a:gd name="T98" fmla="*/ 42 w 1980"/>
              <a:gd name="T99" fmla="*/ 27 h 469"/>
              <a:gd name="T100" fmla="*/ 52 w 1980"/>
              <a:gd name="T101" fmla="*/ 19 h 469"/>
              <a:gd name="T102" fmla="*/ 64 w 1980"/>
              <a:gd name="T103" fmla="*/ 13 h 469"/>
              <a:gd name="T104" fmla="*/ 76 w 1980"/>
              <a:gd name="T105" fmla="*/ 7 h 469"/>
              <a:gd name="T106" fmla="*/ 89 w 1980"/>
              <a:gd name="T107" fmla="*/ 3 h 469"/>
              <a:gd name="T108" fmla="*/ 103 w 1980"/>
              <a:gd name="T109" fmla="*/ 1 h 469"/>
              <a:gd name="T110" fmla="*/ 117 w 1980"/>
              <a:gd name="T111" fmla="*/ 0 h 46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980"/>
              <a:gd name="T169" fmla="*/ 0 h 469"/>
              <a:gd name="T170" fmla="*/ 1980 w 1980"/>
              <a:gd name="T171" fmla="*/ 469 h 46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980" h="469">
                <a:moveTo>
                  <a:pt x="1863" y="0"/>
                </a:moveTo>
                <a:lnTo>
                  <a:pt x="1870" y="0"/>
                </a:lnTo>
                <a:lnTo>
                  <a:pt x="1877" y="1"/>
                </a:lnTo>
                <a:lnTo>
                  <a:pt x="1884" y="2"/>
                </a:lnTo>
                <a:lnTo>
                  <a:pt x="1890" y="3"/>
                </a:lnTo>
                <a:lnTo>
                  <a:pt x="1897" y="5"/>
                </a:lnTo>
                <a:lnTo>
                  <a:pt x="1903" y="7"/>
                </a:lnTo>
                <a:lnTo>
                  <a:pt x="1909" y="10"/>
                </a:lnTo>
                <a:lnTo>
                  <a:pt x="1916" y="13"/>
                </a:lnTo>
                <a:lnTo>
                  <a:pt x="1921" y="16"/>
                </a:lnTo>
                <a:lnTo>
                  <a:pt x="1927" y="19"/>
                </a:lnTo>
                <a:lnTo>
                  <a:pt x="1932" y="23"/>
                </a:lnTo>
                <a:lnTo>
                  <a:pt x="1938" y="27"/>
                </a:lnTo>
                <a:lnTo>
                  <a:pt x="1943" y="32"/>
                </a:lnTo>
                <a:lnTo>
                  <a:pt x="1947" y="36"/>
                </a:lnTo>
                <a:lnTo>
                  <a:pt x="1952" y="41"/>
                </a:lnTo>
                <a:lnTo>
                  <a:pt x="1956" y="47"/>
                </a:lnTo>
                <a:lnTo>
                  <a:pt x="1960" y="52"/>
                </a:lnTo>
                <a:lnTo>
                  <a:pt x="1963" y="58"/>
                </a:lnTo>
                <a:lnTo>
                  <a:pt x="1966" y="63"/>
                </a:lnTo>
                <a:lnTo>
                  <a:pt x="1969" y="70"/>
                </a:lnTo>
                <a:lnTo>
                  <a:pt x="1972" y="76"/>
                </a:lnTo>
                <a:lnTo>
                  <a:pt x="1974" y="82"/>
                </a:lnTo>
                <a:lnTo>
                  <a:pt x="1976" y="89"/>
                </a:lnTo>
                <a:lnTo>
                  <a:pt x="1977" y="95"/>
                </a:lnTo>
                <a:lnTo>
                  <a:pt x="1978" y="102"/>
                </a:lnTo>
                <a:lnTo>
                  <a:pt x="1979" y="109"/>
                </a:lnTo>
                <a:lnTo>
                  <a:pt x="1979" y="116"/>
                </a:lnTo>
                <a:lnTo>
                  <a:pt x="1979" y="351"/>
                </a:lnTo>
                <a:lnTo>
                  <a:pt x="1979" y="358"/>
                </a:lnTo>
                <a:lnTo>
                  <a:pt x="1978" y="365"/>
                </a:lnTo>
                <a:lnTo>
                  <a:pt x="1977" y="372"/>
                </a:lnTo>
                <a:lnTo>
                  <a:pt x="1976" y="379"/>
                </a:lnTo>
                <a:lnTo>
                  <a:pt x="1974" y="385"/>
                </a:lnTo>
                <a:lnTo>
                  <a:pt x="1972" y="392"/>
                </a:lnTo>
                <a:lnTo>
                  <a:pt x="1969" y="398"/>
                </a:lnTo>
                <a:lnTo>
                  <a:pt x="1966" y="404"/>
                </a:lnTo>
                <a:lnTo>
                  <a:pt x="1963" y="410"/>
                </a:lnTo>
                <a:lnTo>
                  <a:pt x="1960" y="416"/>
                </a:lnTo>
                <a:lnTo>
                  <a:pt x="1956" y="421"/>
                </a:lnTo>
                <a:lnTo>
                  <a:pt x="1952" y="426"/>
                </a:lnTo>
                <a:lnTo>
                  <a:pt x="1947" y="431"/>
                </a:lnTo>
                <a:lnTo>
                  <a:pt x="1943" y="436"/>
                </a:lnTo>
                <a:lnTo>
                  <a:pt x="1938" y="440"/>
                </a:lnTo>
                <a:lnTo>
                  <a:pt x="1932" y="445"/>
                </a:lnTo>
                <a:lnTo>
                  <a:pt x="1927" y="448"/>
                </a:lnTo>
                <a:lnTo>
                  <a:pt x="1921" y="452"/>
                </a:lnTo>
                <a:lnTo>
                  <a:pt x="1916" y="455"/>
                </a:lnTo>
                <a:lnTo>
                  <a:pt x="1909" y="458"/>
                </a:lnTo>
                <a:lnTo>
                  <a:pt x="1903" y="461"/>
                </a:lnTo>
                <a:lnTo>
                  <a:pt x="1897" y="463"/>
                </a:lnTo>
                <a:lnTo>
                  <a:pt x="1890" y="465"/>
                </a:lnTo>
                <a:lnTo>
                  <a:pt x="1884" y="466"/>
                </a:lnTo>
                <a:lnTo>
                  <a:pt x="1877" y="467"/>
                </a:lnTo>
                <a:lnTo>
                  <a:pt x="1870" y="468"/>
                </a:lnTo>
                <a:lnTo>
                  <a:pt x="1863" y="468"/>
                </a:lnTo>
                <a:lnTo>
                  <a:pt x="117" y="468"/>
                </a:lnTo>
                <a:lnTo>
                  <a:pt x="110" y="468"/>
                </a:lnTo>
                <a:lnTo>
                  <a:pt x="103" y="467"/>
                </a:lnTo>
                <a:lnTo>
                  <a:pt x="96" y="466"/>
                </a:lnTo>
                <a:lnTo>
                  <a:pt x="89" y="465"/>
                </a:lnTo>
                <a:lnTo>
                  <a:pt x="83" y="463"/>
                </a:lnTo>
                <a:lnTo>
                  <a:pt x="76" y="461"/>
                </a:lnTo>
                <a:lnTo>
                  <a:pt x="70" y="458"/>
                </a:lnTo>
                <a:lnTo>
                  <a:pt x="64" y="455"/>
                </a:lnTo>
                <a:lnTo>
                  <a:pt x="58" y="452"/>
                </a:lnTo>
                <a:lnTo>
                  <a:pt x="52" y="448"/>
                </a:lnTo>
                <a:lnTo>
                  <a:pt x="47" y="445"/>
                </a:lnTo>
                <a:lnTo>
                  <a:pt x="42" y="440"/>
                </a:lnTo>
                <a:lnTo>
                  <a:pt x="37" y="436"/>
                </a:lnTo>
                <a:lnTo>
                  <a:pt x="32" y="431"/>
                </a:lnTo>
                <a:lnTo>
                  <a:pt x="28" y="426"/>
                </a:lnTo>
                <a:lnTo>
                  <a:pt x="23" y="421"/>
                </a:lnTo>
                <a:lnTo>
                  <a:pt x="20" y="416"/>
                </a:lnTo>
                <a:lnTo>
                  <a:pt x="16" y="410"/>
                </a:lnTo>
                <a:lnTo>
                  <a:pt x="13" y="404"/>
                </a:lnTo>
                <a:lnTo>
                  <a:pt x="10" y="398"/>
                </a:lnTo>
                <a:lnTo>
                  <a:pt x="7" y="392"/>
                </a:lnTo>
                <a:lnTo>
                  <a:pt x="5" y="385"/>
                </a:lnTo>
                <a:lnTo>
                  <a:pt x="3" y="379"/>
                </a:lnTo>
                <a:lnTo>
                  <a:pt x="2" y="372"/>
                </a:lnTo>
                <a:lnTo>
                  <a:pt x="1" y="365"/>
                </a:lnTo>
                <a:lnTo>
                  <a:pt x="0" y="358"/>
                </a:lnTo>
                <a:lnTo>
                  <a:pt x="0" y="351"/>
                </a:lnTo>
                <a:lnTo>
                  <a:pt x="0" y="116"/>
                </a:lnTo>
                <a:lnTo>
                  <a:pt x="0" y="109"/>
                </a:lnTo>
                <a:lnTo>
                  <a:pt x="1" y="102"/>
                </a:lnTo>
                <a:lnTo>
                  <a:pt x="2" y="95"/>
                </a:lnTo>
                <a:lnTo>
                  <a:pt x="3" y="89"/>
                </a:lnTo>
                <a:lnTo>
                  <a:pt x="5" y="82"/>
                </a:lnTo>
                <a:lnTo>
                  <a:pt x="7" y="76"/>
                </a:lnTo>
                <a:lnTo>
                  <a:pt x="10" y="70"/>
                </a:lnTo>
                <a:lnTo>
                  <a:pt x="13" y="63"/>
                </a:lnTo>
                <a:lnTo>
                  <a:pt x="16" y="58"/>
                </a:lnTo>
                <a:lnTo>
                  <a:pt x="20" y="52"/>
                </a:lnTo>
                <a:lnTo>
                  <a:pt x="23" y="47"/>
                </a:lnTo>
                <a:lnTo>
                  <a:pt x="28" y="41"/>
                </a:lnTo>
                <a:lnTo>
                  <a:pt x="32" y="36"/>
                </a:lnTo>
                <a:lnTo>
                  <a:pt x="37" y="32"/>
                </a:lnTo>
                <a:lnTo>
                  <a:pt x="42" y="27"/>
                </a:lnTo>
                <a:lnTo>
                  <a:pt x="47" y="23"/>
                </a:lnTo>
                <a:lnTo>
                  <a:pt x="52" y="19"/>
                </a:lnTo>
                <a:lnTo>
                  <a:pt x="58" y="16"/>
                </a:lnTo>
                <a:lnTo>
                  <a:pt x="64" y="13"/>
                </a:lnTo>
                <a:lnTo>
                  <a:pt x="70" y="10"/>
                </a:lnTo>
                <a:lnTo>
                  <a:pt x="76" y="7"/>
                </a:lnTo>
                <a:lnTo>
                  <a:pt x="83" y="5"/>
                </a:lnTo>
                <a:lnTo>
                  <a:pt x="89" y="3"/>
                </a:lnTo>
                <a:lnTo>
                  <a:pt x="96" y="2"/>
                </a:lnTo>
                <a:lnTo>
                  <a:pt x="103" y="1"/>
                </a:lnTo>
                <a:lnTo>
                  <a:pt x="110" y="0"/>
                </a:lnTo>
                <a:lnTo>
                  <a:pt x="117" y="0"/>
                </a:lnTo>
                <a:lnTo>
                  <a:pt x="1863" y="0"/>
                </a:lnTo>
              </a:path>
            </a:pathLst>
          </a:custGeom>
          <a:noFill/>
          <a:ln w="12700" cap="rnd">
            <a:solidFill>
              <a:srgbClr val="FFFF9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38400" y="1273175"/>
            <a:ext cx="42656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NO BALANCE ALERT !</a:t>
            </a:r>
          </a:p>
        </p:txBody>
      </p:sp>
      <p:pic>
        <p:nvPicPr>
          <p:cNvPr id="19462" name="Picture 6"/>
          <p:cNvPicPr>
            <a:picLocks noChangeArrowheads="1"/>
          </p:cNvPicPr>
          <p:nvPr/>
        </p:nvPicPr>
        <p:blipFill>
          <a:blip r:embed="rId3" cstate="print"/>
          <a:srcRect r="64856" b="65748"/>
          <a:stretch>
            <a:fillRect/>
          </a:stretch>
        </p:blipFill>
        <p:spPr bwMode="auto">
          <a:xfrm>
            <a:off x="1143000" y="1943100"/>
            <a:ext cx="7620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569075" y="5111750"/>
            <a:ext cx="25177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Heavy fronted</a:t>
            </a:r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5715000" y="3600450"/>
            <a:ext cx="1430338" cy="1430338"/>
          </a:xfrm>
          <a:custGeom>
            <a:avLst/>
            <a:gdLst>
              <a:gd name="T0" fmla="*/ 0 w 901"/>
              <a:gd name="T1" fmla="*/ 0 h 901"/>
              <a:gd name="T2" fmla="*/ 900 w 901"/>
              <a:gd name="T3" fmla="*/ 900 h 901"/>
              <a:gd name="T4" fmla="*/ 0 60000 65536"/>
              <a:gd name="T5" fmla="*/ 0 60000 65536"/>
              <a:gd name="T6" fmla="*/ 0 w 901"/>
              <a:gd name="T7" fmla="*/ 0 h 901"/>
              <a:gd name="T8" fmla="*/ 901 w 901"/>
              <a:gd name="T9" fmla="*/ 901 h 9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1" h="901">
                <a:moveTo>
                  <a:pt x="0" y="0"/>
                </a:moveTo>
                <a:lnTo>
                  <a:pt x="900" y="90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3200400" y="3600450"/>
            <a:ext cx="1944688" cy="1588"/>
          </a:xfrm>
          <a:custGeom>
            <a:avLst/>
            <a:gdLst>
              <a:gd name="T0" fmla="*/ 0 w 1225"/>
              <a:gd name="T1" fmla="*/ 0 h 1"/>
              <a:gd name="T2" fmla="*/ 1224 w 1225"/>
              <a:gd name="T3" fmla="*/ 0 h 1"/>
              <a:gd name="T4" fmla="*/ 0 60000 65536"/>
              <a:gd name="T5" fmla="*/ 0 60000 65536"/>
              <a:gd name="T6" fmla="*/ 0 w 1225"/>
              <a:gd name="T7" fmla="*/ 0 h 1"/>
              <a:gd name="T8" fmla="*/ 1225 w 122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5" h="1">
                <a:moveTo>
                  <a:pt x="0" y="0"/>
                </a:moveTo>
                <a:lnTo>
                  <a:pt x="1224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198813" y="3851275"/>
            <a:ext cx="1936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Too short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69863" y="5054600"/>
            <a:ext cx="22447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Too light in hindquarters</a:t>
            </a:r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1257300" y="3543300"/>
            <a:ext cx="1144588" cy="1430338"/>
          </a:xfrm>
          <a:custGeom>
            <a:avLst/>
            <a:gdLst>
              <a:gd name="T0" fmla="*/ 720 w 721"/>
              <a:gd name="T1" fmla="*/ 0 h 901"/>
              <a:gd name="T2" fmla="*/ 0 w 721"/>
              <a:gd name="T3" fmla="*/ 900 h 901"/>
              <a:gd name="T4" fmla="*/ 0 60000 65536"/>
              <a:gd name="T5" fmla="*/ 0 60000 65536"/>
              <a:gd name="T6" fmla="*/ 0 w 721"/>
              <a:gd name="T7" fmla="*/ 0 h 901"/>
              <a:gd name="T8" fmla="*/ 721 w 721"/>
              <a:gd name="T9" fmla="*/ 901 h 9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1" h="901">
                <a:moveTo>
                  <a:pt x="720" y="0"/>
                </a:moveTo>
                <a:lnTo>
                  <a:pt x="0" y="90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627313" y="5854700"/>
            <a:ext cx="25733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Too shallow in rear flank</a:t>
            </a:r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2914650" y="4514850"/>
            <a:ext cx="573088" cy="1258888"/>
          </a:xfrm>
          <a:custGeom>
            <a:avLst/>
            <a:gdLst>
              <a:gd name="T0" fmla="*/ 0 w 361"/>
              <a:gd name="T1" fmla="*/ 0 h 793"/>
              <a:gd name="T2" fmla="*/ 360 w 361"/>
              <a:gd name="T3" fmla="*/ 792 h 793"/>
              <a:gd name="T4" fmla="*/ 0 60000 65536"/>
              <a:gd name="T5" fmla="*/ 0 60000 65536"/>
              <a:gd name="T6" fmla="*/ 0 w 361"/>
              <a:gd name="T7" fmla="*/ 0 h 793"/>
              <a:gd name="T8" fmla="*/ 361 w 361"/>
              <a:gd name="T9" fmla="*/ 793 h 7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" h="793">
                <a:moveTo>
                  <a:pt x="0" y="0"/>
                </a:moveTo>
                <a:lnTo>
                  <a:pt x="360" y="792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309563"/>
            <a:ext cx="8732838" cy="736600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Balance</a:t>
            </a:r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508000" y="2973388"/>
            <a:ext cx="1944688" cy="1485900"/>
          </a:xfrm>
          <a:custGeom>
            <a:avLst/>
            <a:gdLst>
              <a:gd name="T0" fmla="*/ 1011 w 1225"/>
              <a:gd name="T1" fmla="*/ 1 h 936"/>
              <a:gd name="T2" fmla="*/ 1038 w 1225"/>
              <a:gd name="T3" fmla="*/ 5 h 936"/>
              <a:gd name="T4" fmla="*/ 1064 w 1225"/>
              <a:gd name="T5" fmla="*/ 12 h 936"/>
              <a:gd name="T6" fmla="*/ 1089 w 1225"/>
              <a:gd name="T7" fmla="*/ 22 h 936"/>
              <a:gd name="T8" fmla="*/ 1112 w 1225"/>
              <a:gd name="T9" fmla="*/ 35 h 936"/>
              <a:gd name="T10" fmla="*/ 1134 w 1225"/>
              <a:gd name="T11" fmla="*/ 50 h 936"/>
              <a:gd name="T12" fmla="*/ 1153 w 1225"/>
              <a:gd name="T13" fmla="*/ 67 h 936"/>
              <a:gd name="T14" fmla="*/ 1171 w 1225"/>
              <a:gd name="T15" fmla="*/ 86 h 936"/>
              <a:gd name="T16" fmla="*/ 1187 w 1225"/>
              <a:gd name="T17" fmla="*/ 107 h 936"/>
              <a:gd name="T18" fmla="*/ 1200 w 1225"/>
              <a:gd name="T19" fmla="*/ 130 h 936"/>
              <a:gd name="T20" fmla="*/ 1210 w 1225"/>
              <a:gd name="T21" fmla="*/ 154 h 936"/>
              <a:gd name="T22" fmla="*/ 1218 w 1225"/>
              <a:gd name="T23" fmla="*/ 180 h 936"/>
              <a:gd name="T24" fmla="*/ 1223 w 1225"/>
              <a:gd name="T25" fmla="*/ 206 h 936"/>
              <a:gd name="T26" fmla="*/ 1224 w 1225"/>
              <a:gd name="T27" fmla="*/ 234 h 936"/>
              <a:gd name="T28" fmla="*/ 1223 w 1225"/>
              <a:gd name="T29" fmla="*/ 723 h 936"/>
              <a:gd name="T30" fmla="*/ 1219 w 1225"/>
              <a:gd name="T31" fmla="*/ 750 h 936"/>
              <a:gd name="T32" fmla="*/ 1212 w 1225"/>
              <a:gd name="T33" fmla="*/ 776 h 936"/>
              <a:gd name="T34" fmla="*/ 1202 w 1225"/>
              <a:gd name="T35" fmla="*/ 800 h 936"/>
              <a:gd name="T36" fmla="*/ 1190 w 1225"/>
              <a:gd name="T37" fmla="*/ 823 h 936"/>
              <a:gd name="T38" fmla="*/ 1175 w 1225"/>
              <a:gd name="T39" fmla="*/ 845 h 936"/>
              <a:gd name="T40" fmla="*/ 1158 w 1225"/>
              <a:gd name="T41" fmla="*/ 865 h 936"/>
              <a:gd name="T42" fmla="*/ 1139 w 1225"/>
              <a:gd name="T43" fmla="*/ 882 h 936"/>
              <a:gd name="T44" fmla="*/ 1118 w 1225"/>
              <a:gd name="T45" fmla="*/ 898 h 936"/>
              <a:gd name="T46" fmla="*/ 1095 w 1225"/>
              <a:gd name="T47" fmla="*/ 911 h 936"/>
              <a:gd name="T48" fmla="*/ 1071 w 1225"/>
              <a:gd name="T49" fmla="*/ 921 h 936"/>
              <a:gd name="T50" fmla="*/ 1045 w 1225"/>
              <a:gd name="T51" fmla="*/ 929 h 936"/>
              <a:gd name="T52" fmla="*/ 1018 w 1225"/>
              <a:gd name="T53" fmla="*/ 934 h 936"/>
              <a:gd name="T54" fmla="*/ 990 w 1225"/>
              <a:gd name="T55" fmla="*/ 935 h 936"/>
              <a:gd name="T56" fmla="*/ 213 w 1225"/>
              <a:gd name="T57" fmla="*/ 935 h 936"/>
              <a:gd name="T58" fmla="*/ 186 w 1225"/>
              <a:gd name="T59" fmla="*/ 931 h 936"/>
              <a:gd name="T60" fmla="*/ 160 w 1225"/>
              <a:gd name="T61" fmla="*/ 924 h 936"/>
              <a:gd name="T62" fmla="*/ 135 w 1225"/>
              <a:gd name="T63" fmla="*/ 914 h 936"/>
              <a:gd name="T64" fmla="*/ 112 w 1225"/>
              <a:gd name="T65" fmla="*/ 901 h 936"/>
              <a:gd name="T66" fmla="*/ 91 w 1225"/>
              <a:gd name="T67" fmla="*/ 886 h 936"/>
              <a:gd name="T68" fmla="*/ 71 w 1225"/>
              <a:gd name="T69" fmla="*/ 869 h 936"/>
              <a:gd name="T70" fmla="*/ 53 w 1225"/>
              <a:gd name="T71" fmla="*/ 850 h 936"/>
              <a:gd name="T72" fmla="*/ 38 w 1225"/>
              <a:gd name="T73" fmla="*/ 829 h 936"/>
              <a:gd name="T74" fmla="*/ 25 w 1225"/>
              <a:gd name="T75" fmla="*/ 806 h 936"/>
              <a:gd name="T76" fmla="*/ 14 w 1225"/>
              <a:gd name="T77" fmla="*/ 782 h 936"/>
              <a:gd name="T78" fmla="*/ 7 w 1225"/>
              <a:gd name="T79" fmla="*/ 756 h 936"/>
              <a:gd name="T80" fmla="*/ 2 w 1225"/>
              <a:gd name="T81" fmla="*/ 729 h 936"/>
              <a:gd name="T82" fmla="*/ 0 w 1225"/>
              <a:gd name="T83" fmla="*/ 702 h 936"/>
              <a:gd name="T84" fmla="*/ 1 w 1225"/>
              <a:gd name="T85" fmla="*/ 213 h 936"/>
              <a:gd name="T86" fmla="*/ 5 w 1225"/>
              <a:gd name="T87" fmla="*/ 186 h 936"/>
              <a:gd name="T88" fmla="*/ 12 w 1225"/>
              <a:gd name="T89" fmla="*/ 160 h 936"/>
              <a:gd name="T90" fmla="*/ 22 w 1225"/>
              <a:gd name="T91" fmla="*/ 136 h 936"/>
              <a:gd name="T92" fmla="*/ 34 w 1225"/>
              <a:gd name="T93" fmla="*/ 112 h 936"/>
              <a:gd name="T94" fmla="*/ 49 w 1225"/>
              <a:gd name="T95" fmla="*/ 91 h 936"/>
              <a:gd name="T96" fmla="*/ 66 w 1225"/>
              <a:gd name="T97" fmla="*/ 71 h 936"/>
              <a:gd name="T98" fmla="*/ 86 w 1225"/>
              <a:gd name="T99" fmla="*/ 54 h 936"/>
              <a:gd name="T100" fmla="*/ 107 w 1225"/>
              <a:gd name="T101" fmla="*/ 38 h 936"/>
              <a:gd name="T102" fmla="*/ 129 w 1225"/>
              <a:gd name="T103" fmla="*/ 25 h 936"/>
              <a:gd name="T104" fmla="*/ 154 w 1225"/>
              <a:gd name="T105" fmla="*/ 15 h 936"/>
              <a:gd name="T106" fmla="*/ 179 w 1225"/>
              <a:gd name="T107" fmla="*/ 7 h 936"/>
              <a:gd name="T108" fmla="*/ 206 w 1225"/>
              <a:gd name="T109" fmla="*/ 2 h 936"/>
              <a:gd name="T110" fmla="*/ 234 w 1225"/>
              <a:gd name="T111" fmla="*/ 0 h 9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25"/>
              <a:gd name="T169" fmla="*/ 0 h 936"/>
              <a:gd name="T170" fmla="*/ 1225 w 1225"/>
              <a:gd name="T171" fmla="*/ 936 h 9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25" h="936">
                <a:moveTo>
                  <a:pt x="990" y="0"/>
                </a:moveTo>
                <a:lnTo>
                  <a:pt x="997" y="1"/>
                </a:lnTo>
                <a:lnTo>
                  <a:pt x="1004" y="1"/>
                </a:lnTo>
                <a:lnTo>
                  <a:pt x="1011" y="1"/>
                </a:lnTo>
                <a:lnTo>
                  <a:pt x="1018" y="2"/>
                </a:lnTo>
                <a:lnTo>
                  <a:pt x="1025" y="3"/>
                </a:lnTo>
                <a:lnTo>
                  <a:pt x="1032" y="4"/>
                </a:lnTo>
                <a:lnTo>
                  <a:pt x="1038" y="5"/>
                </a:lnTo>
                <a:lnTo>
                  <a:pt x="1045" y="7"/>
                </a:lnTo>
                <a:lnTo>
                  <a:pt x="1051" y="9"/>
                </a:lnTo>
                <a:lnTo>
                  <a:pt x="1058" y="10"/>
                </a:lnTo>
                <a:lnTo>
                  <a:pt x="1064" y="12"/>
                </a:lnTo>
                <a:lnTo>
                  <a:pt x="1071" y="15"/>
                </a:lnTo>
                <a:lnTo>
                  <a:pt x="1077" y="17"/>
                </a:lnTo>
                <a:lnTo>
                  <a:pt x="1083" y="19"/>
                </a:lnTo>
                <a:lnTo>
                  <a:pt x="1089" y="22"/>
                </a:lnTo>
                <a:lnTo>
                  <a:pt x="1095" y="25"/>
                </a:lnTo>
                <a:lnTo>
                  <a:pt x="1101" y="28"/>
                </a:lnTo>
                <a:lnTo>
                  <a:pt x="1107" y="31"/>
                </a:lnTo>
                <a:lnTo>
                  <a:pt x="1112" y="35"/>
                </a:lnTo>
                <a:lnTo>
                  <a:pt x="1118" y="38"/>
                </a:lnTo>
                <a:lnTo>
                  <a:pt x="1123" y="42"/>
                </a:lnTo>
                <a:lnTo>
                  <a:pt x="1128" y="46"/>
                </a:lnTo>
                <a:lnTo>
                  <a:pt x="1134" y="50"/>
                </a:lnTo>
                <a:lnTo>
                  <a:pt x="1139" y="54"/>
                </a:lnTo>
                <a:lnTo>
                  <a:pt x="1144" y="58"/>
                </a:lnTo>
                <a:lnTo>
                  <a:pt x="1149" y="62"/>
                </a:lnTo>
                <a:lnTo>
                  <a:pt x="1153" y="67"/>
                </a:lnTo>
                <a:lnTo>
                  <a:pt x="1158" y="71"/>
                </a:lnTo>
                <a:lnTo>
                  <a:pt x="1162" y="76"/>
                </a:lnTo>
                <a:lnTo>
                  <a:pt x="1167" y="81"/>
                </a:lnTo>
                <a:lnTo>
                  <a:pt x="1171" y="86"/>
                </a:lnTo>
                <a:lnTo>
                  <a:pt x="1175" y="91"/>
                </a:lnTo>
                <a:lnTo>
                  <a:pt x="1179" y="96"/>
                </a:lnTo>
                <a:lnTo>
                  <a:pt x="1183" y="101"/>
                </a:lnTo>
                <a:lnTo>
                  <a:pt x="1187" y="107"/>
                </a:lnTo>
                <a:lnTo>
                  <a:pt x="1190" y="112"/>
                </a:lnTo>
                <a:lnTo>
                  <a:pt x="1193" y="118"/>
                </a:lnTo>
                <a:lnTo>
                  <a:pt x="1197" y="124"/>
                </a:lnTo>
                <a:lnTo>
                  <a:pt x="1200" y="130"/>
                </a:lnTo>
                <a:lnTo>
                  <a:pt x="1202" y="136"/>
                </a:lnTo>
                <a:lnTo>
                  <a:pt x="1205" y="142"/>
                </a:lnTo>
                <a:lnTo>
                  <a:pt x="1208" y="148"/>
                </a:lnTo>
                <a:lnTo>
                  <a:pt x="1210" y="154"/>
                </a:lnTo>
                <a:lnTo>
                  <a:pt x="1212" y="160"/>
                </a:lnTo>
                <a:lnTo>
                  <a:pt x="1214" y="167"/>
                </a:lnTo>
                <a:lnTo>
                  <a:pt x="1216" y="173"/>
                </a:lnTo>
                <a:lnTo>
                  <a:pt x="1218" y="180"/>
                </a:lnTo>
                <a:lnTo>
                  <a:pt x="1219" y="186"/>
                </a:lnTo>
                <a:lnTo>
                  <a:pt x="1221" y="193"/>
                </a:lnTo>
                <a:lnTo>
                  <a:pt x="1222" y="200"/>
                </a:lnTo>
                <a:lnTo>
                  <a:pt x="1223" y="206"/>
                </a:lnTo>
                <a:lnTo>
                  <a:pt x="1223" y="213"/>
                </a:lnTo>
                <a:lnTo>
                  <a:pt x="1224" y="220"/>
                </a:lnTo>
                <a:lnTo>
                  <a:pt x="1224" y="227"/>
                </a:lnTo>
                <a:lnTo>
                  <a:pt x="1224" y="234"/>
                </a:lnTo>
                <a:lnTo>
                  <a:pt x="1224" y="702"/>
                </a:lnTo>
                <a:lnTo>
                  <a:pt x="1224" y="709"/>
                </a:lnTo>
                <a:lnTo>
                  <a:pt x="1224" y="716"/>
                </a:lnTo>
                <a:lnTo>
                  <a:pt x="1223" y="723"/>
                </a:lnTo>
                <a:lnTo>
                  <a:pt x="1223" y="729"/>
                </a:lnTo>
                <a:lnTo>
                  <a:pt x="1222" y="736"/>
                </a:lnTo>
                <a:lnTo>
                  <a:pt x="1221" y="743"/>
                </a:lnTo>
                <a:lnTo>
                  <a:pt x="1219" y="750"/>
                </a:lnTo>
                <a:lnTo>
                  <a:pt x="1218" y="756"/>
                </a:lnTo>
                <a:lnTo>
                  <a:pt x="1216" y="763"/>
                </a:lnTo>
                <a:lnTo>
                  <a:pt x="1214" y="769"/>
                </a:lnTo>
                <a:lnTo>
                  <a:pt x="1212" y="776"/>
                </a:lnTo>
                <a:lnTo>
                  <a:pt x="1210" y="782"/>
                </a:lnTo>
                <a:lnTo>
                  <a:pt x="1208" y="788"/>
                </a:lnTo>
                <a:lnTo>
                  <a:pt x="1205" y="794"/>
                </a:lnTo>
                <a:lnTo>
                  <a:pt x="1202" y="800"/>
                </a:lnTo>
                <a:lnTo>
                  <a:pt x="1200" y="806"/>
                </a:lnTo>
                <a:lnTo>
                  <a:pt x="1197" y="812"/>
                </a:lnTo>
                <a:lnTo>
                  <a:pt x="1193" y="818"/>
                </a:lnTo>
                <a:lnTo>
                  <a:pt x="1190" y="823"/>
                </a:lnTo>
                <a:lnTo>
                  <a:pt x="1187" y="829"/>
                </a:lnTo>
                <a:lnTo>
                  <a:pt x="1183" y="834"/>
                </a:lnTo>
                <a:lnTo>
                  <a:pt x="1179" y="840"/>
                </a:lnTo>
                <a:lnTo>
                  <a:pt x="1175" y="845"/>
                </a:lnTo>
                <a:lnTo>
                  <a:pt x="1171" y="850"/>
                </a:lnTo>
                <a:lnTo>
                  <a:pt x="1167" y="855"/>
                </a:lnTo>
                <a:lnTo>
                  <a:pt x="1162" y="860"/>
                </a:lnTo>
                <a:lnTo>
                  <a:pt x="1158" y="865"/>
                </a:lnTo>
                <a:lnTo>
                  <a:pt x="1153" y="869"/>
                </a:lnTo>
                <a:lnTo>
                  <a:pt x="1149" y="874"/>
                </a:lnTo>
                <a:lnTo>
                  <a:pt x="1144" y="878"/>
                </a:lnTo>
                <a:lnTo>
                  <a:pt x="1139" y="882"/>
                </a:lnTo>
                <a:lnTo>
                  <a:pt x="1134" y="886"/>
                </a:lnTo>
                <a:lnTo>
                  <a:pt x="1128" y="890"/>
                </a:lnTo>
                <a:lnTo>
                  <a:pt x="1123" y="894"/>
                </a:lnTo>
                <a:lnTo>
                  <a:pt x="1118" y="898"/>
                </a:lnTo>
                <a:lnTo>
                  <a:pt x="1112" y="901"/>
                </a:lnTo>
                <a:lnTo>
                  <a:pt x="1107" y="905"/>
                </a:lnTo>
                <a:lnTo>
                  <a:pt x="1101" y="908"/>
                </a:lnTo>
                <a:lnTo>
                  <a:pt x="1095" y="911"/>
                </a:lnTo>
                <a:lnTo>
                  <a:pt x="1089" y="914"/>
                </a:lnTo>
                <a:lnTo>
                  <a:pt x="1083" y="916"/>
                </a:lnTo>
                <a:lnTo>
                  <a:pt x="1077" y="919"/>
                </a:lnTo>
                <a:lnTo>
                  <a:pt x="1071" y="921"/>
                </a:lnTo>
                <a:lnTo>
                  <a:pt x="1064" y="924"/>
                </a:lnTo>
                <a:lnTo>
                  <a:pt x="1058" y="926"/>
                </a:lnTo>
                <a:lnTo>
                  <a:pt x="1051" y="927"/>
                </a:lnTo>
                <a:lnTo>
                  <a:pt x="1045" y="929"/>
                </a:lnTo>
                <a:lnTo>
                  <a:pt x="1038" y="931"/>
                </a:lnTo>
                <a:lnTo>
                  <a:pt x="1032" y="932"/>
                </a:lnTo>
                <a:lnTo>
                  <a:pt x="1025" y="933"/>
                </a:lnTo>
                <a:lnTo>
                  <a:pt x="1018" y="934"/>
                </a:lnTo>
                <a:lnTo>
                  <a:pt x="1011" y="935"/>
                </a:lnTo>
                <a:lnTo>
                  <a:pt x="1004" y="935"/>
                </a:lnTo>
                <a:lnTo>
                  <a:pt x="997" y="935"/>
                </a:lnTo>
                <a:lnTo>
                  <a:pt x="990" y="935"/>
                </a:lnTo>
                <a:lnTo>
                  <a:pt x="234" y="935"/>
                </a:lnTo>
                <a:lnTo>
                  <a:pt x="227" y="935"/>
                </a:lnTo>
                <a:lnTo>
                  <a:pt x="220" y="935"/>
                </a:lnTo>
                <a:lnTo>
                  <a:pt x="213" y="935"/>
                </a:lnTo>
                <a:lnTo>
                  <a:pt x="206" y="934"/>
                </a:lnTo>
                <a:lnTo>
                  <a:pt x="199" y="933"/>
                </a:lnTo>
                <a:lnTo>
                  <a:pt x="193" y="932"/>
                </a:lnTo>
                <a:lnTo>
                  <a:pt x="186" y="931"/>
                </a:lnTo>
                <a:lnTo>
                  <a:pt x="179" y="929"/>
                </a:lnTo>
                <a:lnTo>
                  <a:pt x="173" y="927"/>
                </a:lnTo>
                <a:lnTo>
                  <a:pt x="166" y="926"/>
                </a:lnTo>
                <a:lnTo>
                  <a:pt x="160" y="924"/>
                </a:lnTo>
                <a:lnTo>
                  <a:pt x="154" y="921"/>
                </a:lnTo>
                <a:lnTo>
                  <a:pt x="148" y="919"/>
                </a:lnTo>
                <a:lnTo>
                  <a:pt x="141" y="916"/>
                </a:lnTo>
                <a:lnTo>
                  <a:pt x="135" y="914"/>
                </a:lnTo>
                <a:lnTo>
                  <a:pt x="129" y="911"/>
                </a:lnTo>
                <a:lnTo>
                  <a:pt x="124" y="908"/>
                </a:lnTo>
                <a:lnTo>
                  <a:pt x="118" y="905"/>
                </a:lnTo>
                <a:lnTo>
                  <a:pt x="112" y="901"/>
                </a:lnTo>
                <a:lnTo>
                  <a:pt x="107" y="898"/>
                </a:lnTo>
                <a:lnTo>
                  <a:pt x="101" y="894"/>
                </a:lnTo>
                <a:lnTo>
                  <a:pt x="96" y="890"/>
                </a:lnTo>
                <a:lnTo>
                  <a:pt x="91" y="886"/>
                </a:lnTo>
                <a:lnTo>
                  <a:pt x="86" y="882"/>
                </a:lnTo>
                <a:lnTo>
                  <a:pt x="81" y="878"/>
                </a:lnTo>
                <a:lnTo>
                  <a:pt x="76" y="874"/>
                </a:lnTo>
                <a:lnTo>
                  <a:pt x="71" y="869"/>
                </a:lnTo>
                <a:lnTo>
                  <a:pt x="66" y="865"/>
                </a:lnTo>
                <a:lnTo>
                  <a:pt x="62" y="860"/>
                </a:lnTo>
                <a:lnTo>
                  <a:pt x="58" y="855"/>
                </a:lnTo>
                <a:lnTo>
                  <a:pt x="53" y="850"/>
                </a:lnTo>
                <a:lnTo>
                  <a:pt x="49" y="845"/>
                </a:lnTo>
                <a:lnTo>
                  <a:pt x="45" y="840"/>
                </a:lnTo>
                <a:lnTo>
                  <a:pt x="41" y="834"/>
                </a:lnTo>
                <a:lnTo>
                  <a:pt x="38" y="829"/>
                </a:lnTo>
                <a:lnTo>
                  <a:pt x="34" y="823"/>
                </a:lnTo>
                <a:lnTo>
                  <a:pt x="31" y="818"/>
                </a:lnTo>
                <a:lnTo>
                  <a:pt x="28" y="812"/>
                </a:lnTo>
                <a:lnTo>
                  <a:pt x="25" y="806"/>
                </a:lnTo>
                <a:lnTo>
                  <a:pt x="22" y="800"/>
                </a:lnTo>
                <a:lnTo>
                  <a:pt x="19" y="794"/>
                </a:lnTo>
                <a:lnTo>
                  <a:pt x="17" y="788"/>
                </a:lnTo>
                <a:lnTo>
                  <a:pt x="14" y="782"/>
                </a:lnTo>
                <a:lnTo>
                  <a:pt x="12" y="776"/>
                </a:lnTo>
                <a:lnTo>
                  <a:pt x="10" y="769"/>
                </a:lnTo>
                <a:lnTo>
                  <a:pt x="8" y="763"/>
                </a:lnTo>
                <a:lnTo>
                  <a:pt x="7" y="756"/>
                </a:lnTo>
                <a:lnTo>
                  <a:pt x="5" y="750"/>
                </a:lnTo>
                <a:lnTo>
                  <a:pt x="4" y="743"/>
                </a:lnTo>
                <a:lnTo>
                  <a:pt x="3" y="736"/>
                </a:lnTo>
                <a:lnTo>
                  <a:pt x="2" y="729"/>
                </a:lnTo>
                <a:lnTo>
                  <a:pt x="1" y="723"/>
                </a:lnTo>
                <a:lnTo>
                  <a:pt x="1" y="716"/>
                </a:lnTo>
                <a:lnTo>
                  <a:pt x="0" y="709"/>
                </a:lnTo>
                <a:lnTo>
                  <a:pt x="0" y="702"/>
                </a:lnTo>
                <a:lnTo>
                  <a:pt x="0" y="234"/>
                </a:lnTo>
                <a:lnTo>
                  <a:pt x="0" y="227"/>
                </a:lnTo>
                <a:lnTo>
                  <a:pt x="1" y="220"/>
                </a:lnTo>
                <a:lnTo>
                  <a:pt x="1" y="213"/>
                </a:lnTo>
                <a:lnTo>
                  <a:pt x="2" y="206"/>
                </a:lnTo>
                <a:lnTo>
                  <a:pt x="3" y="200"/>
                </a:lnTo>
                <a:lnTo>
                  <a:pt x="4" y="193"/>
                </a:lnTo>
                <a:lnTo>
                  <a:pt x="5" y="186"/>
                </a:lnTo>
                <a:lnTo>
                  <a:pt x="7" y="180"/>
                </a:lnTo>
                <a:lnTo>
                  <a:pt x="8" y="173"/>
                </a:lnTo>
                <a:lnTo>
                  <a:pt x="10" y="167"/>
                </a:lnTo>
                <a:lnTo>
                  <a:pt x="12" y="160"/>
                </a:lnTo>
                <a:lnTo>
                  <a:pt x="14" y="154"/>
                </a:lnTo>
                <a:lnTo>
                  <a:pt x="17" y="148"/>
                </a:lnTo>
                <a:lnTo>
                  <a:pt x="19" y="142"/>
                </a:lnTo>
                <a:lnTo>
                  <a:pt x="22" y="136"/>
                </a:lnTo>
                <a:lnTo>
                  <a:pt x="25" y="130"/>
                </a:lnTo>
                <a:lnTo>
                  <a:pt x="28" y="124"/>
                </a:lnTo>
                <a:lnTo>
                  <a:pt x="31" y="118"/>
                </a:lnTo>
                <a:lnTo>
                  <a:pt x="34" y="112"/>
                </a:lnTo>
                <a:lnTo>
                  <a:pt x="38" y="107"/>
                </a:lnTo>
                <a:lnTo>
                  <a:pt x="41" y="101"/>
                </a:lnTo>
                <a:lnTo>
                  <a:pt x="45" y="96"/>
                </a:lnTo>
                <a:lnTo>
                  <a:pt x="49" y="91"/>
                </a:lnTo>
                <a:lnTo>
                  <a:pt x="53" y="86"/>
                </a:lnTo>
                <a:lnTo>
                  <a:pt x="58" y="81"/>
                </a:lnTo>
                <a:lnTo>
                  <a:pt x="62" y="76"/>
                </a:lnTo>
                <a:lnTo>
                  <a:pt x="66" y="71"/>
                </a:lnTo>
                <a:lnTo>
                  <a:pt x="71" y="67"/>
                </a:lnTo>
                <a:lnTo>
                  <a:pt x="76" y="62"/>
                </a:lnTo>
                <a:lnTo>
                  <a:pt x="81" y="58"/>
                </a:lnTo>
                <a:lnTo>
                  <a:pt x="86" y="54"/>
                </a:lnTo>
                <a:lnTo>
                  <a:pt x="91" y="50"/>
                </a:lnTo>
                <a:lnTo>
                  <a:pt x="96" y="46"/>
                </a:lnTo>
                <a:lnTo>
                  <a:pt x="101" y="42"/>
                </a:lnTo>
                <a:lnTo>
                  <a:pt x="107" y="38"/>
                </a:lnTo>
                <a:lnTo>
                  <a:pt x="112" y="35"/>
                </a:lnTo>
                <a:lnTo>
                  <a:pt x="118" y="31"/>
                </a:lnTo>
                <a:lnTo>
                  <a:pt x="124" y="28"/>
                </a:lnTo>
                <a:lnTo>
                  <a:pt x="129" y="25"/>
                </a:lnTo>
                <a:lnTo>
                  <a:pt x="135" y="22"/>
                </a:lnTo>
                <a:lnTo>
                  <a:pt x="141" y="19"/>
                </a:lnTo>
                <a:lnTo>
                  <a:pt x="148" y="17"/>
                </a:lnTo>
                <a:lnTo>
                  <a:pt x="154" y="15"/>
                </a:lnTo>
                <a:lnTo>
                  <a:pt x="160" y="12"/>
                </a:lnTo>
                <a:lnTo>
                  <a:pt x="166" y="10"/>
                </a:lnTo>
                <a:lnTo>
                  <a:pt x="173" y="9"/>
                </a:lnTo>
                <a:lnTo>
                  <a:pt x="179" y="7"/>
                </a:lnTo>
                <a:lnTo>
                  <a:pt x="186" y="5"/>
                </a:lnTo>
                <a:lnTo>
                  <a:pt x="193" y="4"/>
                </a:lnTo>
                <a:lnTo>
                  <a:pt x="199" y="3"/>
                </a:lnTo>
                <a:lnTo>
                  <a:pt x="206" y="2"/>
                </a:lnTo>
                <a:lnTo>
                  <a:pt x="213" y="1"/>
                </a:lnTo>
                <a:lnTo>
                  <a:pt x="220" y="1"/>
                </a:lnTo>
                <a:lnTo>
                  <a:pt x="227" y="1"/>
                </a:lnTo>
                <a:lnTo>
                  <a:pt x="234" y="0"/>
                </a:lnTo>
                <a:lnTo>
                  <a:pt x="990" y="0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508000" y="2973388"/>
            <a:ext cx="1944688" cy="1485900"/>
          </a:xfrm>
          <a:custGeom>
            <a:avLst/>
            <a:gdLst>
              <a:gd name="T0" fmla="*/ 1011 w 1225"/>
              <a:gd name="T1" fmla="*/ 1 h 936"/>
              <a:gd name="T2" fmla="*/ 1038 w 1225"/>
              <a:gd name="T3" fmla="*/ 5 h 936"/>
              <a:gd name="T4" fmla="*/ 1064 w 1225"/>
              <a:gd name="T5" fmla="*/ 12 h 936"/>
              <a:gd name="T6" fmla="*/ 1089 w 1225"/>
              <a:gd name="T7" fmla="*/ 22 h 936"/>
              <a:gd name="T8" fmla="*/ 1112 w 1225"/>
              <a:gd name="T9" fmla="*/ 35 h 936"/>
              <a:gd name="T10" fmla="*/ 1134 w 1225"/>
              <a:gd name="T11" fmla="*/ 50 h 936"/>
              <a:gd name="T12" fmla="*/ 1153 w 1225"/>
              <a:gd name="T13" fmla="*/ 67 h 936"/>
              <a:gd name="T14" fmla="*/ 1171 w 1225"/>
              <a:gd name="T15" fmla="*/ 86 h 936"/>
              <a:gd name="T16" fmla="*/ 1187 w 1225"/>
              <a:gd name="T17" fmla="*/ 107 h 936"/>
              <a:gd name="T18" fmla="*/ 1200 w 1225"/>
              <a:gd name="T19" fmla="*/ 130 h 936"/>
              <a:gd name="T20" fmla="*/ 1210 w 1225"/>
              <a:gd name="T21" fmla="*/ 154 h 936"/>
              <a:gd name="T22" fmla="*/ 1218 w 1225"/>
              <a:gd name="T23" fmla="*/ 180 h 936"/>
              <a:gd name="T24" fmla="*/ 1223 w 1225"/>
              <a:gd name="T25" fmla="*/ 206 h 936"/>
              <a:gd name="T26" fmla="*/ 1224 w 1225"/>
              <a:gd name="T27" fmla="*/ 234 h 936"/>
              <a:gd name="T28" fmla="*/ 1223 w 1225"/>
              <a:gd name="T29" fmla="*/ 723 h 936"/>
              <a:gd name="T30" fmla="*/ 1219 w 1225"/>
              <a:gd name="T31" fmla="*/ 750 h 936"/>
              <a:gd name="T32" fmla="*/ 1212 w 1225"/>
              <a:gd name="T33" fmla="*/ 776 h 936"/>
              <a:gd name="T34" fmla="*/ 1202 w 1225"/>
              <a:gd name="T35" fmla="*/ 800 h 936"/>
              <a:gd name="T36" fmla="*/ 1190 w 1225"/>
              <a:gd name="T37" fmla="*/ 823 h 936"/>
              <a:gd name="T38" fmla="*/ 1175 w 1225"/>
              <a:gd name="T39" fmla="*/ 845 h 936"/>
              <a:gd name="T40" fmla="*/ 1158 w 1225"/>
              <a:gd name="T41" fmla="*/ 865 h 936"/>
              <a:gd name="T42" fmla="*/ 1139 w 1225"/>
              <a:gd name="T43" fmla="*/ 882 h 936"/>
              <a:gd name="T44" fmla="*/ 1118 w 1225"/>
              <a:gd name="T45" fmla="*/ 898 h 936"/>
              <a:gd name="T46" fmla="*/ 1095 w 1225"/>
              <a:gd name="T47" fmla="*/ 911 h 936"/>
              <a:gd name="T48" fmla="*/ 1071 w 1225"/>
              <a:gd name="T49" fmla="*/ 921 h 936"/>
              <a:gd name="T50" fmla="*/ 1045 w 1225"/>
              <a:gd name="T51" fmla="*/ 929 h 936"/>
              <a:gd name="T52" fmla="*/ 1018 w 1225"/>
              <a:gd name="T53" fmla="*/ 934 h 936"/>
              <a:gd name="T54" fmla="*/ 990 w 1225"/>
              <a:gd name="T55" fmla="*/ 935 h 936"/>
              <a:gd name="T56" fmla="*/ 213 w 1225"/>
              <a:gd name="T57" fmla="*/ 935 h 936"/>
              <a:gd name="T58" fmla="*/ 186 w 1225"/>
              <a:gd name="T59" fmla="*/ 931 h 936"/>
              <a:gd name="T60" fmla="*/ 160 w 1225"/>
              <a:gd name="T61" fmla="*/ 924 h 936"/>
              <a:gd name="T62" fmla="*/ 135 w 1225"/>
              <a:gd name="T63" fmla="*/ 914 h 936"/>
              <a:gd name="T64" fmla="*/ 112 w 1225"/>
              <a:gd name="T65" fmla="*/ 901 h 936"/>
              <a:gd name="T66" fmla="*/ 91 w 1225"/>
              <a:gd name="T67" fmla="*/ 886 h 936"/>
              <a:gd name="T68" fmla="*/ 71 w 1225"/>
              <a:gd name="T69" fmla="*/ 869 h 936"/>
              <a:gd name="T70" fmla="*/ 53 w 1225"/>
              <a:gd name="T71" fmla="*/ 850 h 936"/>
              <a:gd name="T72" fmla="*/ 38 w 1225"/>
              <a:gd name="T73" fmla="*/ 829 h 936"/>
              <a:gd name="T74" fmla="*/ 25 w 1225"/>
              <a:gd name="T75" fmla="*/ 806 h 936"/>
              <a:gd name="T76" fmla="*/ 14 w 1225"/>
              <a:gd name="T77" fmla="*/ 782 h 936"/>
              <a:gd name="T78" fmla="*/ 7 w 1225"/>
              <a:gd name="T79" fmla="*/ 756 h 936"/>
              <a:gd name="T80" fmla="*/ 2 w 1225"/>
              <a:gd name="T81" fmla="*/ 729 h 936"/>
              <a:gd name="T82" fmla="*/ 0 w 1225"/>
              <a:gd name="T83" fmla="*/ 702 h 936"/>
              <a:gd name="T84" fmla="*/ 1 w 1225"/>
              <a:gd name="T85" fmla="*/ 213 h 936"/>
              <a:gd name="T86" fmla="*/ 5 w 1225"/>
              <a:gd name="T87" fmla="*/ 186 h 936"/>
              <a:gd name="T88" fmla="*/ 12 w 1225"/>
              <a:gd name="T89" fmla="*/ 160 h 936"/>
              <a:gd name="T90" fmla="*/ 22 w 1225"/>
              <a:gd name="T91" fmla="*/ 136 h 936"/>
              <a:gd name="T92" fmla="*/ 34 w 1225"/>
              <a:gd name="T93" fmla="*/ 112 h 936"/>
              <a:gd name="T94" fmla="*/ 49 w 1225"/>
              <a:gd name="T95" fmla="*/ 91 h 936"/>
              <a:gd name="T96" fmla="*/ 66 w 1225"/>
              <a:gd name="T97" fmla="*/ 71 h 936"/>
              <a:gd name="T98" fmla="*/ 86 w 1225"/>
              <a:gd name="T99" fmla="*/ 54 h 936"/>
              <a:gd name="T100" fmla="*/ 107 w 1225"/>
              <a:gd name="T101" fmla="*/ 38 h 936"/>
              <a:gd name="T102" fmla="*/ 129 w 1225"/>
              <a:gd name="T103" fmla="*/ 25 h 936"/>
              <a:gd name="T104" fmla="*/ 154 w 1225"/>
              <a:gd name="T105" fmla="*/ 15 h 936"/>
              <a:gd name="T106" fmla="*/ 179 w 1225"/>
              <a:gd name="T107" fmla="*/ 7 h 936"/>
              <a:gd name="T108" fmla="*/ 206 w 1225"/>
              <a:gd name="T109" fmla="*/ 2 h 936"/>
              <a:gd name="T110" fmla="*/ 234 w 1225"/>
              <a:gd name="T111" fmla="*/ 0 h 9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25"/>
              <a:gd name="T169" fmla="*/ 0 h 936"/>
              <a:gd name="T170" fmla="*/ 1225 w 1225"/>
              <a:gd name="T171" fmla="*/ 936 h 9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25" h="936">
                <a:moveTo>
                  <a:pt x="990" y="0"/>
                </a:moveTo>
                <a:lnTo>
                  <a:pt x="997" y="1"/>
                </a:lnTo>
                <a:lnTo>
                  <a:pt x="1004" y="1"/>
                </a:lnTo>
                <a:lnTo>
                  <a:pt x="1011" y="1"/>
                </a:lnTo>
                <a:lnTo>
                  <a:pt x="1018" y="2"/>
                </a:lnTo>
                <a:lnTo>
                  <a:pt x="1025" y="3"/>
                </a:lnTo>
                <a:lnTo>
                  <a:pt x="1032" y="4"/>
                </a:lnTo>
                <a:lnTo>
                  <a:pt x="1038" y="5"/>
                </a:lnTo>
                <a:lnTo>
                  <a:pt x="1045" y="7"/>
                </a:lnTo>
                <a:lnTo>
                  <a:pt x="1051" y="9"/>
                </a:lnTo>
                <a:lnTo>
                  <a:pt x="1058" y="10"/>
                </a:lnTo>
                <a:lnTo>
                  <a:pt x="1064" y="12"/>
                </a:lnTo>
                <a:lnTo>
                  <a:pt x="1071" y="15"/>
                </a:lnTo>
                <a:lnTo>
                  <a:pt x="1077" y="17"/>
                </a:lnTo>
                <a:lnTo>
                  <a:pt x="1083" y="19"/>
                </a:lnTo>
                <a:lnTo>
                  <a:pt x="1089" y="22"/>
                </a:lnTo>
                <a:lnTo>
                  <a:pt x="1095" y="25"/>
                </a:lnTo>
                <a:lnTo>
                  <a:pt x="1101" y="28"/>
                </a:lnTo>
                <a:lnTo>
                  <a:pt x="1107" y="31"/>
                </a:lnTo>
                <a:lnTo>
                  <a:pt x="1112" y="35"/>
                </a:lnTo>
                <a:lnTo>
                  <a:pt x="1118" y="38"/>
                </a:lnTo>
                <a:lnTo>
                  <a:pt x="1123" y="42"/>
                </a:lnTo>
                <a:lnTo>
                  <a:pt x="1128" y="46"/>
                </a:lnTo>
                <a:lnTo>
                  <a:pt x="1134" y="50"/>
                </a:lnTo>
                <a:lnTo>
                  <a:pt x="1139" y="54"/>
                </a:lnTo>
                <a:lnTo>
                  <a:pt x="1144" y="58"/>
                </a:lnTo>
                <a:lnTo>
                  <a:pt x="1149" y="62"/>
                </a:lnTo>
                <a:lnTo>
                  <a:pt x="1153" y="67"/>
                </a:lnTo>
                <a:lnTo>
                  <a:pt x="1158" y="71"/>
                </a:lnTo>
                <a:lnTo>
                  <a:pt x="1162" y="76"/>
                </a:lnTo>
                <a:lnTo>
                  <a:pt x="1167" y="81"/>
                </a:lnTo>
                <a:lnTo>
                  <a:pt x="1171" y="86"/>
                </a:lnTo>
                <a:lnTo>
                  <a:pt x="1175" y="91"/>
                </a:lnTo>
                <a:lnTo>
                  <a:pt x="1179" y="96"/>
                </a:lnTo>
                <a:lnTo>
                  <a:pt x="1183" y="101"/>
                </a:lnTo>
                <a:lnTo>
                  <a:pt x="1187" y="107"/>
                </a:lnTo>
                <a:lnTo>
                  <a:pt x="1190" y="112"/>
                </a:lnTo>
                <a:lnTo>
                  <a:pt x="1193" y="118"/>
                </a:lnTo>
                <a:lnTo>
                  <a:pt x="1197" y="124"/>
                </a:lnTo>
                <a:lnTo>
                  <a:pt x="1200" y="130"/>
                </a:lnTo>
                <a:lnTo>
                  <a:pt x="1202" y="136"/>
                </a:lnTo>
                <a:lnTo>
                  <a:pt x="1205" y="142"/>
                </a:lnTo>
                <a:lnTo>
                  <a:pt x="1208" y="148"/>
                </a:lnTo>
                <a:lnTo>
                  <a:pt x="1210" y="154"/>
                </a:lnTo>
                <a:lnTo>
                  <a:pt x="1212" y="160"/>
                </a:lnTo>
                <a:lnTo>
                  <a:pt x="1214" y="167"/>
                </a:lnTo>
                <a:lnTo>
                  <a:pt x="1216" y="173"/>
                </a:lnTo>
                <a:lnTo>
                  <a:pt x="1218" y="180"/>
                </a:lnTo>
                <a:lnTo>
                  <a:pt x="1219" y="186"/>
                </a:lnTo>
                <a:lnTo>
                  <a:pt x="1221" y="193"/>
                </a:lnTo>
                <a:lnTo>
                  <a:pt x="1222" y="200"/>
                </a:lnTo>
                <a:lnTo>
                  <a:pt x="1223" y="206"/>
                </a:lnTo>
                <a:lnTo>
                  <a:pt x="1223" y="213"/>
                </a:lnTo>
                <a:lnTo>
                  <a:pt x="1224" y="220"/>
                </a:lnTo>
                <a:lnTo>
                  <a:pt x="1224" y="227"/>
                </a:lnTo>
                <a:lnTo>
                  <a:pt x="1224" y="234"/>
                </a:lnTo>
                <a:lnTo>
                  <a:pt x="1224" y="702"/>
                </a:lnTo>
                <a:lnTo>
                  <a:pt x="1224" y="709"/>
                </a:lnTo>
                <a:lnTo>
                  <a:pt x="1224" y="716"/>
                </a:lnTo>
                <a:lnTo>
                  <a:pt x="1223" y="723"/>
                </a:lnTo>
                <a:lnTo>
                  <a:pt x="1223" y="729"/>
                </a:lnTo>
                <a:lnTo>
                  <a:pt x="1222" y="736"/>
                </a:lnTo>
                <a:lnTo>
                  <a:pt x="1221" y="743"/>
                </a:lnTo>
                <a:lnTo>
                  <a:pt x="1219" y="750"/>
                </a:lnTo>
                <a:lnTo>
                  <a:pt x="1218" y="756"/>
                </a:lnTo>
                <a:lnTo>
                  <a:pt x="1216" y="763"/>
                </a:lnTo>
                <a:lnTo>
                  <a:pt x="1214" y="769"/>
                </a:lnTo>
                <a:lnTo>
                  <a:pt x="1212" y="776"/>
                </a:lnTo>
                <a:lnTo>
                  <a:pt x="1210" y="782"/>
                </a:lnTo>
                <a:lnTo>
                  <a:pt x="1208" y="788"/>
                </a:lnTo>
                <a:lnTo>
                  <a:pt x="1205" y="794"/>
                </a:lnTo>
                <a:lnTo>
                  <a:pt x="1202" y="800"/>
                </a:lnTo>
                <a:lnTo>
                  <a:pt x="1200" y="806"/>
                </a:lnTo>
                <a:lnTo>
                  <a:pt x="1197" y="812"/>
                </a:lnTo>
                <a:lnTo>
                  <a:pt x="1193" y="818"/>
                </a:lnTo>
                <a:lnTo>
                  <a:pt x="1190" y="823"/>
                </a:lnTo>
                <a:lnTo>
                  <a:pt x="1187" y="829"/>
                </a:lnTo>
                <a:lnTo>
                  <a:pt x="1183" y="834"/>
                </a:lnTo>
                <a:lnTo>
                  <a:pt x="1179" y="840"/>
                </a:lnTo>
                <a:lnTo>
                  <a:pt x="1175" y="845"/>
                </a:lnTo>
                <a:lnTo>
                  <a:pt x="1171" y="850"/>
                </a:lnTo>
                <a:lnTo>
                  <a:pt x="1167" y="855"/>
                </a:lnTo>
                <a:lnTo>
                  <a:pt x="1162" y="860"/>
                </a:lnTo>
                <a:lnTo>
                  <a:pt x="1158" y="865"/>
                </a:lnTo>
                <a:lnTo>
                  <a:pt x="1153" y="869"/>
                </a:lnTo>
                <a:lnTo>
                  <a:pt x="1149" y="874"/>
                </a:lnTo>
                <a:lnTo>
                  <a:pt x="1144" y="878"/>
                </a:lnTo>
                <a:lnTo>
                  <a:pt x="1139" y="882"/>
                </a:lnTo>
                <a:lnTo>
                  <a:pt x="1134" y="886"/>
                </a:lnTo>
                <a:lnTo>
                  <a:pt x="1128" y="890"/>
                </a:lnTo>
                <a:lnTo>
                  <a:pt x="1123" y="894"/>
                </a:lnTo>
                <a:lnTo>
                  <a:pt x="1118" y="898"/>
                </a:lnTo>
                <a:lnTo>
                  <a:pt x="1112" y="901"/>
                </a:lnTo>
                <a:lnTo>
                  <a:pt x="1107" y="905"/>
                </a:lnTo>
                <a:lnTo>
                  <a:pt x="1101" y="908"/>
                </a:lnTo>
                <a:lnTo>
                  <a:pt x="1095" y="911"/>
                </a:lnTo>
                <a:lnTo>
                  <a:pt x="1089" y="914"/>
                </a:lnTo>
                <a:lnTo>
                  <a:pt x="1083" y="916"/>
                </a:lnTo>
                <a:lnTo>
                  <a:pt x="1077" y="919"/>
                </a:lnTo>
                <a:lnTo>
                  <a:pt x="1071" y="921"/>
                </a:lnTo>
                <a:lnTo>
                  <a:pt x="1064" y="924"/>
                </a:lnTo>
                <a:lnTo>
                  <a:pt x="1058" y="926"/>
                </a:lnTo>
                <a:lnTo>
                  <a:pt x="1051" y="927"/>
                </a:lnTo>
                <a:lnTo>
                  <a:pt x="1045" y="929"/>
                </a:lnTo>
                <a:lnTo>
                  <a:pt x="1038" y="931"/>
                </a:lnTo>
                <a:lnTo>
                  <a:pt x="1032" y="932"/>
                </a:lnTo>
                <a:lnTo>
                  <a:pt x="1025" y="933"/>
                </a:lnTo>
                <a:lnTo>
                  <a:pt x="1018" y="934"/>
                </a:lnTo>
                <a:lnTo>
                  <a:pt x="1011" y="935"/>
                </a:lnTo>
                <a:lnTo>
                  <a:pt x="1004" y="935"/>
                </a:lnTo>
                <a:lnTo>
                  <a:pt x="997" y="935"/>
                </a:lnTo>
                <a:lnTo>
                  <a:pt x="990" y="935"/>
                </a:lnTo>
                <a:lnTo>
                  <a:pt x="234" y="935"/>
                </a:lnTo>
                <a:lnTo>
                  <a:pt x="227" y="935"/>
                </a:lnTo>
                <a:lnTo>
                  <a:pt x="220" y="935"/>
                </a:lnTo>
                <a:lnTo>
                  <a:pt x="213" y="935"/>
                </a:lnTo>
                <a:lnTo>
                  <a:pt x="206" y="934"/>
                </a:lnTo>
                <a:lnTo>
                  <a:pt x="199" y="933"/>
                </a:lnTo>
                <a:lnTo>
                  <a:pt x="193" y="932"/>
                </a:lnTo>
                <a:lnTo>
                  <a:pt x="186" y="931"/>
                </a:lnTo>
                <a:lnTo>
                  <a:pt x="179" y="929"/>
                </a:lnTo>
                <a:lnTo>
                  <a:pt x="173" y="927"/>
                </a:lnTo>
                <a:lnTo>
                  <a:pt x="166" y="926"/>
                </a:lnTo>
                <a:lnTo>
                  <a:pt x="160" y="924"/>
                </a:lnTo>
                <a:lnTo>
                  <a:pt x="154" y="921"/>
                </a:lnTo>
                <a:lnTo>
                  <a:pt x="148" y="919"/>
                </a:lnTo>
                <a:lnTo>
                  <a:pt x="141" y="916"/>
                </a:lnTo>
                <a:lnTo>
                  <a:pt x="135" y="914"/>
                </a:lnTo>
                <a:lnTo>
                  <a:pt x="129" y="911"/>
                </a:lnTo>
                <a:lnTo>
                  <a:pt x="124" y="908"/>
                </a:lnTo>
                <a:lnTo>
                  <a:pt x="118" y="905"/>
                </a:lnTo>
                <a:lnTo>
                  <a:pt x="112" y="901"/>
                </a:lnTo>
                <a:lnTo>
                  <a:pt x="107" y="898"/>
                </a:lnTo>
                <a:lnTo>
                  <a:pt x="101" y="894"/>
                </a:lnTo>
                <a:lnTo>
                  <a:pt x="96" y="890"/>
                </a:lnTo>
                <a:lnTo>
                  <a:pt x="91" y="886"/>
                </a:lnTo>
                <a:lnTo>
                  <a:pt x="86" y="882"/>
                </a:lnTo>
                <a:lnTo>
                  <a:pt x="81" y="878"/>
                </a:lnTo>
                <a:lnTo>
                  <a:pt x="76" y="874"/>
                </a:lnTo>
                <a:lnTo>
                  <a:pt x="71" y="869"/>
                </a:lnTo>
                <a:lnTo>
                  <a:pt x="66" y="865"/>
                </a:lnTo>
                <a:lnTo>
                  <a:pt x="62" y="860"/>
                </a:lnTo>
                <a:lnTo>
                  <a:pt x="58" y="855"/>
                </a:lnTo>
                <a:lnTo>
                  <a:pt x="53" y="850"/>
                </a:lnTo>
                <a:lnTo>
                  <a:pt x="49" y="845"/>
                </a:lnTo>
                <a:lnTo>
                  <a:pt x="45" y="840"/>
                </a:lnTo>
                <a:lnTo>
                  <a:pt x="41" y="834"/>
                </a:lnTo>
                <a:lnTo>
                  <a:pt x="38" y="829"/>
                </a:lnTo>
                <a:lnTo>
                  <a:pt x="34" y="823"/>
                </a:lnTo>
                <a:lnTo>
                  <a:pt x="31" y="818"/>
                </a:lnTo>
                <a:lnTo>
                  <a:pt x="28" y="812"/>
                </a:lnTo>
                <a:lnTo>
                  <a:pt x="25" y="806"/>
                </a:lnTo>
                <a:lnTo>
                  <a:pt x="22" y="800"/>
                </a:lnTo>
                <a:lnTo>
                  <a:pt x="19" y="794"/>
                </a:lnTo>
                <a:lnTo>
                  <a:pt x="17" y="788"/>
                </a:lnTo>
                <a:lnTo>
                  <a:pt x="14" y="782"/>
                </a:lnTo>
                <a:lnTo>
                  <a:pt x="12" y="776"/>
                </a:lnTo>
                <a:lnTo>
                  <a:pt x="10" y="769"/>
                </a:lnTo>
                <a:lnTo>
                  <a:pt x="8" y="763"/>
                </a:lnTo>
                <a:lnTo>
                  <a:pt x="7" y="756"/>
                </a:lnTo>
                <a:lnTo>
                  <a:pt x="5" y="750"/>
                </a:lnTo>
                <a:lnTo>
                  <a:pt x="4" y="743"/>
                </a:lnTo>
                <a:lnTo>
                  <a:pt x="3" y="736"/>
                </a:lnTo>
                <a:lnTo>
                  <a:pt x="2" y="729"/>
                </a:lnTo>
                <a:lnTo>
                  <a:pt x="1" y="723"/>
                </a:lnTo>
                <a:lnTo>
                  <a:pt x="1" y="716"/>
                </a:lnTo>
                <a:lnTo>
                  <a:pt x="0" y="709"/>
                </a:lnTo>
                <a:lnTo>
                  <a:pt x="0" y="702"/>
                </a:lnTo>
                <a:lnTo>
                  <a:pt x="0" y="234"/>
                </a:lnTo>
                <a:lnTo>
                  <a:pt x="0" y="227"/>
                </a:lnTo>
                <a:lnTo>
                  <a:pt x="1" y="220"/>
                </a:lnTo>
                <a:lnTo>
                  <a:pt x="1" y="213"/>
                </a:lnTo>
                <a:lnTo>
                  <a:pt x="2" y="206"/>
                </a:lnTo>
                <a:lnTo>
                  <a:pt x="3" y="200"/>
                </a:lnTo>
                <a:lnTo>
                  <a:pt x="4" y="193"/>
                </a:lnTo>
                <a:lnTo>
                  <a:pt x="5" y="186"/>
                </a:lnTo>
                <a:lnTo>
                  <a:pt x="7" y="180"/>
                </a:lnTo>
                <a:lnTo>
                  <a:pt x="8" y="173"/>
                </a:lnTo>
                <a:lnTo>
                  <a:pt x="10" y="167"/>
                </a:lnTo>
                <a:lnTo>
                  <a:pt x="12" y="160"/>
                </a:lnTo>
                <a:lnTo>
                  <a:pt x="14" y="154"/>
                </a:lnTo>
                <a:lnTo>
                  <a:pt x="17" y="148"/>
                </a:lnTo>
                <a:lnTo>
                  <a:pt x="19" y="142"/>
                </a:lnTo>
                <a:lnTo>
                  <a:pt x="22" y="136"/>
                </a:lnTo>
                <a:lnTo>
                  <a:pt x="25" y="130"/>
                </a:lnTo>
                <a:lnTo>
                  <a:pt x="28" y="124"/>
                </a:lnTo>
                <a:lnTo>
                  <a:pt x="31" y="118"/>
                </a:lnTo>
                <a:lnTo>
                  <a:pt x="34" y="112"/>
                </a:lnTo>
                <a:lnTo>
                  <a:pt x="38" y="107"/>
                </a:lnTo>
                <a:lnTo>
                  <a:pt x="41" y="101"/>
                </a:lnTo>
                <a:lnTo>
                  <a:pt x="45" y="96"/>
                </a:lnTo>
                <a:lnTo>
                  <a:pt x="49" y="91"/>
                </a:lnTo>
                <a:lnTo>
                  <a:pt x="53" y="86"/>
                </a:lnTo>
                <a:lnTo>
                  <a:pt x="58" y="81"/>
                </a:lnTo>
                <a:lnTo>
                  <a:pt x="62" y="76"/>
                </a:lnTo>
                <a:lnTo>
                  <a:pt x="66" y="71"/>
                </a:lnTo>
                <a:lnTo>
                  <a:pt x="71" y="67"/>
                </a:lnTo>
                <a:lnTo>
                  <a:pt x="76" y="62"/>
                </a:lnTo>
                <a:lnTo>
                  <a:pt x="81" y="58"/>
                </a:lnTo>
                <a:lnTo>
                  <a:pt x="86" y="54"/>
                </a:lnTo>
                <a:lnTo>
                  <a:pt x="91" y="50"/>
                </a:lnTo>
                <a:lnTo>
                  <a:pt x="96" y="46"/>
                </a:lnTo>
                <a:lnTo>
                  <a:pt x="101" y="42"/>
                </a:lnTo>
                <a:lnTo>
                  <a:pt x="107" y="38"/>
                </a:lnTo>
                <a:lnTo>
                  <a:pt x="112" y="35"/>
                </a:lnTo>
                <a:lnTo>
                  <a:pt x="118" y="31"/>
                </a:lnTo>
                <a:lnTo>
                  <a:pt x="124" y="28"/>
                </a:lnTo>
                <a:lnTo>
                  <a:pt x="129" y="25"/>
                </a:lnTo>
                <a:lnTo>
                  <a:pt x="135" y="22"/>
                </a:lnTo>
                <a:lnTo>
                  <a:pt x="141" y="19"/>
                </a:lnTo>
                <a:lnTo>
                  <a:pt x="148" y="17"/>
                </a:lnTo>
                <a:lnTo>
                  <a:pt x="154" y="15"/>
                </a:lnTo>
                <a:lnTo>
                  <a:pt x="160" y="12"/>
                </a:lnTo>
                <a:lnTo>
                  <a:pt x="166" y="10"/>
                </a:lnTo>
                <a:lnTo>
                  <a:pt x="173" y="9"/>
                </a:lnTo>
                <a:lnTo>
                  <a:pt x="179" y="7"/>
                </a:lnTo>
                <a:lnTo>
                  <a:pt x="186" y="5"/>
                </a:lnTo>
                <a:lnTo>
                  <a:pt x="193" y="4"/>
                </a:lnTo>
                <a:lnTo>
                  <a:pt x="199" y="3"/>
                </a:lnTo>
                <a:lnTo>
                  <a:pt x="206" y="2"/>
                </a:lnTo>
                <a:lnTo>
                  <a:pt x="213" y="1"/>
                </a:lnTo>
                <a:lnTo>
                  <a:pt x="220" y="1"/>
                </a:lnTo>
                <a:lnTo>
                  <a:pt x="227" y="1"/>
                </a:lnTo>
                <a:lnTo>
                  <a:pt x="234" y="0"/>
                </a:lnTo>
                <a:lnTo>
                  <a:pt x="990" y="0"/>
                </a:lnTo>
              </a:path>
            </a:pathLst>
          </a:custGeom>
          <a:noFill/>
          <a:ln w="12700" cap="rnd">
            <a:solidFill>
              <a:srgbClr val="FFFF9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19138" y="3105150"/>
            <a:ext cx="1533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Good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fronted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steer</a:t>
            </a:r>
          </a:p>
        </p:txBody>
      </p:sp>
      <p:pic>
        <p:nvPicPr>
          <p:cNvPr id="20486" name="Picture 6"/>
          <p:cNvPicPr>
            <a:picLocks noChangeArrowheads="1"/>
          </p:cNvPicPr>
          <p:nvPr/>
        </p:nvPicPr>
        <p:blipFill>
          <a:blip r:embed="rId3" cstate="print"/>
          <a:srcRect r="79819" b="64584"/>
          <a:stretch>
            <a:fillRect/>
          </a:stretch>
        </p:blipFill>
        <p:spPr bwMode="auto">
          <a:xfrm>
            <a:off x="3371850" y="1714500"/>
            <a:ext cx="42481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Freeform 7"/>
          <p:cNvSpPr>
            <a:spLocks/>
          </p:cNvSpPr>
          <p:nvPr/>
        </p:nvSpPr>
        <p:spPr bwMode="auto">
          <a:xfrm>
            <a:off x="6018213" y="3275013"/>
            <a:ext cx="1398587" cy="1116012"/>
          </a:xfrm>
          <a:custGeom>
            <a:avLst/>
            <a:gdLst>
              <a:gd name="T0" fmla="*/ 0 w 881"/>
              <a:gd name="T1" fmla="*/ 0 h 703"/>
              <a:gd name="T2" fmla="*/ 880 w 881"/>
              <a:gd name="T3" fmla="*/ 702 h 703"/>
              <a:gd name="T4" fmla="*/ 0 60000 65536"/>
              <a:gd name="T5" fmla="*/ 0 60000 65536"/>
              <a:gd name="T6" fmla="*/ 0 w 881"/>
              <a:gd name="T7" fmla="*/ 0 h 703"/>
              <a:gd name="T8" fmla="*/ 881 w 881"/>
              <a:gd name="T9" fmla="*/ 703 h 7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1" h="703">
                <a:moveTo>
                  <a:pt x="0" y="0"/>
                </a:moveTo>
                <a:lnTo>
                  <a:pt x="880" y="702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486650" y="4194175"/>
            <a:ext cx="15462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Smooth shoulder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7543800" y="2252663"/>
            <a:ext cx="13017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Clean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necked</a:t>
            </a: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5314950" y="2628900"/>
            <a:ext cx="2058988" cy="230188"/>
          </a:xfrm>
          <a:custGeom>
            <a:avLst/>
            <a:gdLst>
              <a:gd name="T0" fmla="*/ 0 w 1297"/>
              <a:gd name="T1" fmla="*/ 144 h 145"/>
              <a:gd name="T2" fmla="*/ 1296 w 1297"/>
              <a:gd name="T3" fmla="*/ 0 h 145"/>
              <a:gd name="T4" fmla="*/ 0 60000 65536"/>
              <a:gd name="T5" fmla="*/ 0 60000 65536"/>
              <a:gd name="T6" fmla="*/ 0 w 1297"/>
              <a:gd name="T7" fmla="*/ 0 h 145"/>
              <a:gd name="T8" fmla="*/ 1297 w 1297"/>
              <a:gd name="T9" fmla="*/ 145 h 1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97" h="145">
                <a:moveTo>
                  <a:pt x="0" y="144"/>
                </a:moveTo>
                <a:lnTo>
                  <a:pt x="1296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8305800" y="100013"/>
            <a:ext cx="820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market steer techniques.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ECEECC44-799B-4528-BDC0-7DA9213890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52413"/>
            <a:ext cx="8732838" cy="736600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Balance</a:t>
            </a: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3003550" y="1093788"/>
            <a:ext cx="3143250" cy="744537"/>
          </a:xfrm>
          <a:custGeom>
            <a:avLst/>
            <a:gdLst>
              <a:gd name="T0" fmla="*/ 1870 w 1980"/>
              <a:gd name="T1" fmla="*/ 0 h 469"/>
              <a:gd name="T2" fmla="*/ 1884 w 1980"/>
              <a:gd name="T3" fmla="*/ 2 h 469"/>
              <a:gd name="T4" fmla="*/ 1897 w 1980"/>
              <a:gd name="T5" fmla="*/ 5 h 469"/>
              <a:gd name="T6" fmla="*/ 1909 w 1980"/>
              <a:gd name="T7" fmla="*/ 10 h 469"/>
              <a:gd name="T8" fmla="*/ 1921 w 1980"/>
              <a:gd name="T9" fmla="*/ 16 h 469"/>
              <a:gd name="T10" fmla="*/ 1932 w 1980"/>
              <a:gd name="T11" fmla="*/ 23 h 469"/>
              <a:gd name="T12" fmla="*/ 1943 w 1980"/>
              <a:gd name="T13" fmla="*/ 32 h 469"/>
              <a:gd name="T14" fmla="*/ 1952 w 1980"/>
              <a:gd name="T15" fmla="*/ 41 h 469"/>
              <a:gd name="T16" fmla="*/ 1960 w 1980"/>
              <a:gd name="T17" fmla="*/ 52 h 469"/>
              <a:gd name="T18" fmla="*/ 1966 w 1980"/>
              <a:gd name="T19" fmla="*/ 63 h 469"/>
              <a:gd name="T20" fmla="*/ 1972 w 1980"/>
              <a:gd name="T21" fmla="*/ 76 h 469"/>
              <a:gd name="T22" fmla="*/ 1976 w 1980"/>
              <a:gd name="T23" fmla="*/ 89 h 469"/>
              <a:gd name="T24" fmla="*/ 1978 w 1980"/>
              <a:gd name="T25" fmla="*/ 102 h 469"/>
              <a:gd name="T26" fmla="*/ 1979 w 1980"/>
              <a:gd name="T27" fmla="*/ 116 h 469"/>
              <a:gd name="T28" fmla="*/ 1979 w 1980"/>
              <a:gd name="T29" fmla="*/ 358 h 469"/>
              <a:gd name="T30" fmla="*/ 1977 w 1980"/>
              <a:gd name="T31" fmla="*/ 372 h 469"/>
              <a:gd name="T32" fmla="*/ 1974 w 1980"/>
              <a:gd name="T33" fmla="*/ 385 h 469"/>
              <a:gd name="T34" fmla="*/ 1969 w 1980"/>
              <a:gd name="T35" fmla="*/ 398 h 469"/>
              <a:gd name="T36" fmla="*/ 1963 w 1980"/>
              <a:gd name="T37" fmla="*/ 410 h 469"/>
              <a:gd name="T38" fmla="*/ 1956 w 1980"/>
              <a:gd name="T39" fmla="*/ 421 h 469"/>
              <a:gd name="T40" fmla="*/ 1947 w 1980"/>
              <a:gd name="T41" fmla="*/ 431 h 469"/>
              <a:gd name="T42" fmla="*/ 1938 w 1980"/>
              <a:gd name="T43" fmla="*/ 440 h 469"/>
              <a:gd name="T44" fmla="*/ 1927 w 1980"/>
              <a:gd name="T45" fmla="*/ 448 h 469"/>
              <a:gd name="T46" fmla="*/ 1916 w 1980"/>
              <a:gd name="T47" fmla="*/ 455 h 469"/>
              <a:gd name="T48" fmla="*/ 1903 w 1980"/>
              <a:gd name="T49" fmla="*/ 461 h 469"/>
              <a:gd name="T50" fmla="*/ 1890 w 1980"/>
              <a:gd name="T51" fmla="*/ 465 h 469"/>
              <a:gd name="T52" fmla="*/ 1877 w 1980"/>
              <a:gd name="T53" fmla="*/ 467 h 469"/>
              <a:gd name="T54" fmla="*/ 1863 w 1980"/>
              <a:gd name="T55" fmla="*/ 468 h 469"/>
              <a:gd name="T56" fmla="*/ 110 w 1980"/>
              <a:gd name="T57" fmla="*/ 468 h 469"/>
              <a:gd name="T58" fmla="*/ 96 w 1980"/>
              <a:gd name="T59" fmla="*/ 466 h 469"/>
              <a:gd name="T60" fmla="*/ 83 w 1980"/>
              <a:gd name="T61" fmla="*/ 463 h 469"/>
              <a:gd name="T62" fmla="*/ 70 w 1980"/>
              <a:gd name="T63" fmla="*/ 458 h 469"/>
              <a:gd name="T64" fmla="*/ 58 w 1980"/>
              <a:gd name="T65" fmla="*/ 452 h 469"/>
              <a:gd name="T66" fmla="*/ 47 w 1980"/>
              <a:gd name="T67" fmla="*/ 445 h 469"/>
              <a:gd name="T68" fmla="*/ 37 w 1980"/>
              <a:gd name="T69" fmla="*/ 436 h 469"/>
              <a:gd name="T70" fmla="*/ 28 w 1980"/>
              <a:gd name="T71" fmla="*/ 426 h 469"/>
              <a:gd name="T72" fmla="*/ 20 w 1980"/>
              <a:gd name="T73" fmla="*/ 416 h 469"/>
              <a:gd name="T74" fmla="*/ 13 w 1980"/>
              <a:gd name="T75" fmla="*/ 404 h 469"/>
              <a:gd name="T76" fmla="*/ 7 w 1980"/>
              <a:gd name="T77" fmla="*/ 392 h 469"/>
              <a:gd name="T78" fmla="*/ 3 w 1980"/>
              <a:gd name="T79" fmla="*/ 379 h 469"/>
              <a:gd name="T80" fmla="*/ 1 w 1980"/>
              <a:gd name="T81" fmla="*/ 365 h 469"/>
              <a:gd name="T82" fmla="*/ 0 w 1980"/>
              <a:gd name="T83" fmla="*/ 351 h 469"/>
              <a:gd name="T84" fmla="*/ 0 w 1980"/>
              <a:gd name="T85" fmla="*/ 109 h 469"/>
              <a:gd name="T86" fmla="*/ 2 w 1980"/>
              <a:gd name="T87" fmla="*/ 95 h 469"/>
              <a:gd name="T88" fmla="*/ 5 w 1980"/>
              <a:gd name="T89" fmla="*/ 82 h 469"/>
              <a:gd name="T90" fmla="*/ 10 w 1980"/>
              <a:gd name="T91" fmla="*/ 70 h 469"/>
              <a:gd name="T92" fmla="*/ 16 w 1980"/>
              <a:gd name="T93" fmla="*/ 58 h 469"/>
              <a:gd name="T94" fmla="*/ 23 w 1980"/>
              <a:gd name="T95" fmla="*/ 47 h 469"/>
              <a:gd name="T96" fmla="*/ 32 w 1980"/>
              <a:gd name="T97" fmla="*/ 36 h 469"/>
              <a:gd name="T98" fmla="*/ 42 w 1980"/>
              <a:gd name="T99" fmla="*/ 27 h 469"/>
              <a:gd name="T100" fmla="*/ 52 w 1980"/>
              <a:gd name="T101" fmla="*/ 19 h 469"/>
              <a:gd name="T102" fmla="*/ 64 w 1980"/>
              <a:gd name="T103" fmla="*/ 13 h 469"/>
              <a:gd name="T104" fmla="*/ 76 w 1980"/>
              <a:gd name="T105" fmla="*/ 7 h 469"/>
              <a:gd name="T106" fmla="*/ 89 w 1980"/>
              <a:gd name="T107" fmla="*/ 3 h 469"/>
              <a:gd name="T108" fmla="*/ 103 w 1980"/>
              <a:gd name="T109" fmla="*/ 1 h 469"/>
              <a:gd name="T110" fmla="*/ 117 w 1980"/>
              <a:gd name="T111" fmla="*/ 0 h 46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980"/>
              <a:gd name="T169" fmla="*/ 0 h 469"/>
              <a:gd name="T170" fmla="*/ 1980 w 1980"/>
              <a:gd name="T171" fmla="*/ 469 h 46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980" h="469">
                <a:moveTo>
                  <a:pt x="1863" y="0"/>
                </a:moveTo>
                <a:lnTo>
                  <a:pt x="1870" y="0"/>
                </a:lnTo>
                <a:lnTo>
                  <a:pt x="1877" y="1"/>
                </a:lnTo>
                <a:lnTo>
                  <a:pt x="1884" y="2"/>
                </a:lnTo>
                <a:lnTo>
                  <a:pt x="1890" y="3"/>
                </a:lnTo>
                <a:lnTo>
                  <a:pt x="1897" y="5"/>
                </a:lnTo>
                <a:lnTo>
                  <a:pt x="1903" y="7"/>
                </a:lnTo>
                <a:lnTo>
                  <a:pt x="1909" y="10"/>
                </a:lnTo>
                <a:lnTo>
                  <a:pt x="1916" y="13"/>
                </a:lnTo>
                <a:lnTo>
                  <a:pt x="1921" y="16"/>
                </a:lnTo>
                <a:lnTo>
                  <a:pt x="1927" y="19"/>
                </a:lnTo>
                <a:lnTo>
                  <a:pt x="1932" y="23"/>
                </a:lnTo>
                <a:lnTo>
                  <a:pt x="1938" y="27"/>
                </a:lnTo>
                <a:lnTo>
                  <a:pt x="1943" y="32"/>
                </a:lnTo>
                <a:lnTo>
                  <a:pt x="1947" y="36"/>
                </a:lnTo>
                <a:lnTo>
                  <a:pt x="1952" y="41"/>
                </a:lnTo>
                <a:lnTo>
                  <a:pt x="1956" y="47"/>
                </a:lnTo>
                <a:lnTo>
                  <a:pt x="1960" y="52"/>
                </a:lnTo>
                <a:lnTo>
                  <a:pt x="1963" y="58"/>
                </a:lnTo>
                <a:lnTo>
                  <a:pt x="1966" y="63"/>
                </a:lnTo>
                <a:lnTo>
                  <a:pt x="1969" y="70"/>
                </a:lnTo>
                <a:lnTo>
                  <a:pt x="1972" y="76"/>
                </a:lnTo>
                <a:lnTo>
                  <a:pt x="1974" y="82"/>
                </a:lnTo>
                <a:lnTo>
                  <a:pt x="1976" y="89"/>
                </a:lnTo>
                <a:lnTo>
                  <a:pt x="1977" y="95"/>
                </a:lnTo>
                <a:lnTo>
                  <a:pt x="1978" y="102"/>
                </a:lnTo>
                <a:lnTo>
                  <a:pt x="1979" y="109"/>
                </a:lnTo>
                <a:lnTo>
                  <a:pt x="1979" y="116"/>
                </a:lnTo>
                <a:lnTo>
                  <a:pt x="1979" y="351"/>
                </a:lnTo>
                <a:lnTo>
                  <a:pt x="1979" y="358"/>
                </a:lnTo>
                <a:lnTo>
                  <a:pt x="1978" y="365"/>
                </a:lnTo>
                <a:lnTo>
                  <a:pt x="1977" y="372"/>
                </a:lnTo>
                <a:lnTo>
                  <a:pt x="1976" y="379"/>
                </a:lnTo>
                <a:lnTo>
                  <a:pt x="1974" y="385"/>
                </a:lnTo>
                <a:lnTo>
                  <a:pt x="1972" y="392"/>
                </a:lnTo>
                <a:lnTo>
                  <a:pt x="1969" y="398"/>
                </a:lnTo>
                <a:lnTo>
                  <a:pt x="1966" y="404"/>
                </a:lnTo>
                <a:lnTo>
                  <a:pt x="1963" y="410"/>
                </a:lnTo>
                <a:lnTo>
                  <a:pt x="1960" y="416"/>
                </a:lnTo>
                <a:lnTo>
                  <a:pt x="1956" y="421"/>
                </a:lnTo>
                <a:lnTo>
                  <a:pt x="1952" y="426"/>
                </a:lnTo>
                <a:lnTo>
                  <a:pt x="1947" y="431"/>
                </a:lnTo>
                <a:lnTo>
                  <a:pt x="1943" y="436"/>
                </a:lnTo>
                <a:lnTo>
                  <a:pt x="1938" y="440"/>
                </a:lnTo>
                <a:lnTo>
                  <a:pt x="1932" y="445"/>
                </a:lnTo>
                <a:lnTo>
                  <a:pt x="1927" y="448"/>
                </a:lnTo>
                <a:lnTo>
                  <a:pt x="1921" y="452"/>
                </a:lnTo>
                <a:lnTo>
                  <a:pt x="1916" y="455"/>
                </a:lnTo>
                <a:lnTo>
                  <a:pt x="1909" y="458"/>
                </a:lnTo>
                <a:lnTo>
                  <a:pt x="1903" y="461"/>
                </a:lnTo>
                <a:lnTo>
                  <a:pt x="1897" y="463"/>
                </a:lnTo>
                <a:lnTo>
                  <a:pt x="1890" y="465"/>
                </a:lnTo>
                <a:lnTo>
                  <a:pt x="1884" y="466"/>
                </a:lnTo>
                <a:lnTo>
                  <a:pt x="1877" y="467"/>
                </a:lnTo>
                <a:lnTo>
                  <a:pt x="1870" y="468"/>
                </a:lnTo>
                <a:lnTo>
                  <a:pt x="1863" y="468"/>
                </a:lnTo>
                <a:lnTo>
                  <a:pt x="117" y="468"/>
                </a:lnTo>
                <a:lnTo>
                  <a:pt x="110" y="468"/>
                </a:lnTo>
                <a:lnTo>
                  <a:pt x="103" y="467"/>
                </a:lnTo>
                <a:lnTo>
                  <a:pt x="96" y="466"/>
                </a:lnTo>
                <a:lnTo>
                  <a:pt x="89" y="465"/>
                </a:lnTo>
                <a:lnTo>
                  <a:pt x="83" y="463"/>
                </a:lnTo>
                <a:lnTo>
                  <a:pt x="76" y="461"/>
                </a:lnTo>
                <a:lnTo>
                  <a:pt x="70" y="458"/>
                </a:lnTo>
                <a:lnTo>
                  <a:pt x="64" y="455"/>
                </a:lnTo>
                <a:lnTo>
                  <a:pt x="58" y="452"/>
                </a:lnTo>
                <a:lnTo>
                  <a:pt x="52" y="448"/>
                </a:lnTo>
                <a:lnTo>
                  <a:pt x="47" y="445"/>
                </a:lnTo>
                <a:lnTo>
                  <a:pt x="42" y="440"/>
                </a:lnTo>
                <a:lnTo>
                  <a:pt x="37" y="436"/>
                </a:lnTo>
                <a:lnTo>
                  <a:pt x="32" y="431"/>
                </a:lnTo>
                <a:lnTo>
                  <a:pt x="28" y="426"/>
                </a:lnTo>
                <a:lnTo>
                  <a:pt x="23" y="421"/>
                </a:lnTo>
                <a:lnTo>
                  <a:pt x="20" y="416"/>
                </a:lnTo>
                <a:lnTo>
                  <a:pt x="16" y="410"/>
                </a:lnTo>
                <a:lnTo>
                  <a:pt x="13" y="404"/>
                </a:lnTo>
                <a:lnTo>
                  <a:pt x="10" y="398"/>
                </a:lnTo>
                <a:lnTo>
                  <a:pt x="7" y="392"/>
                </a:lnTo>
                <a:lnTo>
                  <a:pt x="5" y="385"/>
                </a:lnTo>
                <a:lnTo>
                  <a:pt x="3" y="379"/>
                </a:lnTo>
                <a:lnTo>
                  <a:pt x="2" y="372"/>
                </a:lnTo>
                <a:lnTo>
                  <a:pt x="1" y="365"/>
                </a:lnTo>
                <a:lnTo>
                  <a:pt x="0" y="358"/>
                </a:lnTo>
                <a:lnTo>
                  <a:pt x="0" y="351"/>
                </a:lnTo>
                <a:lnTo>
                  <a:pt x="0" y="116"/>
                </a:lnTo>
                <a:lnTo>
                  <a:pt x="0" y="109"/>
                </a:lnTo>
                <a:lnTo>
                  <a:pt x="1" y="102"/>
                </a:lnTo>
                <a:lnTo>
                  <a:pt x="2" y="95"/>
                </a:lnTo>
                <a:lnTo>
                  <a:pt x="3" y="89"/>
                </a:lnTo>
                <a:lnTo>
                  <a:pt x="5" y="82"/>
                </a:lnTo>
                <a:lnTo>
                  <a:pt x="7" y="76"/>
                </a:lnTo>
                <a:lnTo>
                  <a:pt x="10" y="70"/>
                </a:lnTo>
                <a:lnTo>
                  <a:pt x="13" y="63"/>
                </a:lnTo>
                <a:lnTo>
                  <a:pt x="16" y="58"/>
                </a:lnTo>
                <a:lnTo>
                  <a:pt x="20" y="52"/>
                </a:lnTo>
                <a:lnTo>
                  <a:pt x="23" y="47"/>
                </a:lnTo>
                <a:lnTo>
                  <a:pt x="28" y="41"/>
                </a:lnTo>
                <a:lnTo>
                  <a:pt x="32" y="36"/>
                </a:lnTo>
                <a:lnTo>
                  <a:pt x="37" y="32"/>
                </a:lnTo>
                <a:lnTo>
                  <a:pt x="42" y="27"/>
                </a:lnTo>
                <a:lnTo>
                  <a:pt x="47" y="23"/>
                </a:lnTo>
                <a:lnTo>
                  <a:pt x="52" y="19"/>
                </a:lnTo>
                <a:lnTo>
                  <a:pt x="58" y="16"/>
                </a:lnTo>
                <a:lnTo>
                  <a:pt x="64" y="13"/>
                </a:lnTo>
                <a:lnTo>
                  <a:pt x="70" y="10"/>
                </a:lnTo>
                <a:lnTo>
                  <a:pt x="76" y="7"/>
                </a:lnTo>
                <a:lnTo>
                  <a:pt x="83" y="5"/>
                </a:lnTo>
                <a:lnTo>
                  <a:pt x="89" y="3"/>
                </a:lnTo>
                <a:lnTo>
                  <a:pt x="96" y="2"/>
                </a:lnTo>
                <a:lnTo>
                  <a:pt x="103" y="1"/>
                </a:lnTo>
                <a:lnTo>
                  <a:pt x="110" y="0"/>
                </a:lnTo>
                <a:lnTo>
                  <a:pt x="117" y="0"/>
                </a:lnTo>
                <a:lnTo>
                  <a:pt x="1863" y="0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3003550" y="1093788"/>
            <a:ext cx="3143250" cy="744537"/>
          </a:xfrm>
          <a:custGeom>
            <a:avLst/>
            <a:gdLst>
              <a:gd name="T0" fmla="*/ 1870 w 1980"/>
              <a:gd name="T1" fmla="*/ 0 h 469"/>
              <a:gd name="T2" fmla="*/ 1884 w 1980"/>
              <a:gd name="T3" fmla="*/ 2 h 469"/>
              <a:gd name="T4" fmla="*/ 1897 w 1980"/>
              <a:gd name="T5" fmla="*/ 5 h 469"/>
              <a:gd name="T6" fmla="*/ 1909 w 1980"/>
              <a:gd name="T7" fmla="*/ 10 h 469"/>
              <a:gd name="T8" fmla="*/ 1921 w 1980"/>
              <a:gd name="T9" fmla="*/ 16 h 469"/>
              <a:gd name="T10" fmla="*/ 1932 w 1980"/>
              <a:gd name="T11" fmla="*/ 23 h 469"/>
              <a:gd name="T12" fmla="*/ 1943 w 1980"/>
              <a:gd name="T13" fmla="*/ 32 h 469"/>
              <a:gd name="T14" fmla="*/ 1952 w 1980"/>
              <a:gd name="T15" fmla="*/ 41 h 469"/>
              <a:gd name="T16" fmla="*/ 1960 w 1980"/>
              <a:gd name="T17" fmla="*/ 52 h 469"/>
              <a:gd name="T18" fmla="*/ 1966 w 1980"/>
              <a:gd name="T19" fmla="*/ 63 h 469"/>
              <a:gd name="T20" fmla="*/ 1972 w 1980"/>
              <a:gd name="T21" fmla="*/ 76 h 469"/>
              <a:gd name="T22" fmla="*/ 1976 w 1980"/>
              <a:gd name="T23" fmla="*/ 89 h 469"/>
              <a:gd name="T24" fmla="*/ 1978 w 1980"/>
              <a:gd name="T25" fmla="*/ 102 h 469"/>
              <a:gd name="T26" fmla="*/ 1979 w 1980"/>
              <a:gd name="T27" fmla="*/ 116 h 469"/>
              <a:gd name="T28" fmla="*/ 1979 w 1980"/>
              <a:gd name="T29" fmla="*/ 358 h 469"/>
              <a:gd name="T30" fmla="*/ 1977 w 1980"/>
              <a:gd name="T31" fmla="*/ 372 h 469"/>
              <a:gd name="T32" fmla="*/ 1974 w 1980"/>
              <a:gd name="T33" fmla="*/ 385 h 469"/>
              <a:gd name="T34" fmla="*/ 1969 w 1980"/>
              <a:gd name="T35" fmla="*/ 398 h 469"/>
              <a:gd name="T36" fmla="*/ 1963 w 1980"/>
              <a:gd name="T37" fmla="*/ 410 h 469"/>
              <a:gd name="T38" fmla="*/ 1956 w 1980"/>
              <a:gd name="T39" fmla="*/ 421 h 469"/>
              <a:gd name="T40" fmla="*/ 1947 w 1980"/>
              <a:gd name="T41" fmla="*/ 431 h 469"/>
              <a:gd name="T42" fmla="*/ 1938 w 1980"/>
              <a:gd name="T43" fmla="*/ 440 h 469"/>
              <a:gd name="T44" fmla="*/ 1927 w 1980"/>
              <a:gd name="T45" fmla="*/ 448 h 469"/>
              <a:gd name="T46" fmla="*/ 1916 w 1980"/>
              <a:gd name="T47" fmla="*/ 455 h 469"/>
              <a:gd name="T48" fmla="*/ 1903 w 1980"/>
              <a:gd name="T49" fmla="*/ 461 h 469"/>
              <a:gd name="T50" fmla="*/ 1890 w 1980"/>
              <a:gd name="T51" fmla="*/ 465 h 469"/>
              <a:gd name="T52" fmla="*/ 1877 w 1980"/>
              <a:gd name="T53" fmla="*/ 467 h 469"/>
              <a:gd name="T54" fmla="*/ 1863 w 1980"/>
              <a:gd name="T55" fmla="*/ 468 h 469"/>
              <a:gd name="T56" fmla="*/ 110 w 1980"/>
              <a:gd name="T57" fmla="*/ 468 h 469"/>
              <a:gd name="T58" fmla="*/ 96 w 1980"/>
              <a:gd name="T59" fmla="*/ 466 h 469"/>
              <a:gd name="T60" fmla="*/ 83 w 1980"/>
              <a:gd name="T61" fmla="*/ 463 h 469"/>
              <a:gd name="T62" fmla="*/ 70 w 1980"/>
              <a:gd name="T63" fmla="*/ 458 h 469"/>
              <a:gd name="T64" fmla="*/ 58 w 1980"/>
              <a:gd name="T65" fmla="*/ 452 h 469"/>
              <a:gd name="T66" fmla="*/ 47 w 1980"/>
              <a:gd name="T67" fmla="*/ 445 h 469"/>
              <a:gd name="T68" fmla="*/ 37 w 1980"/>
              <a:gd name="T69" fmla="*/ 436 h 469"/>
              <a:gd name="T70" fmla="*/ 28 w 1980"/>
              <a:gd name="T71" fmla="*/ 426 h 469"/>
              <a:gd name="T72" fmla="*/ 20 w 1980"/>
              <a:gd name="T73" fmla="*/ 416 h 469"/>
              <a:gd name="T74" fmla="*/ 13 w 1980"/>
              <a:gd name="T75" fmla="*/ 404 h 469"/>
              <a:gd name="T76" fmla="*/ 7 w 1980"/>
              <a:gd name="T77" fmla="*/ 392 h 469"/>
              <a:gd name="T78" fmla="*/ 3 w 1980"/>
              <a:gd name="T79" fmla="*/ 379 h 469"/>
              <a:gd name="T80" fmla="*/ 1 w 1980"/>
              <a:gd name="T81" fmla="*/ 365 h 469"/>
              <a:gd name="T82" fmla="*/ 0 w 1980"/>
              <a:gd name="T83" fmla="*/ 351 h 469"/>
              <a:gd name="T84" fmla="*/ 0 w 1980"/>
              <a:gd name="T85" fmla="*/ 109 h 469"/>
              <a:gd name="T86" fmla="*/ 2 w 1980"/>
              <a:gd name="T87" fmla="*/ 95 h 469"/>
              <a:gd name="T88" fmla="*/ 5 w 1980"/>
              <a:gd name="T89" fmla="*/ 82 h 469"/>
              <a:gd name="T90" fmla="*/ 10 w 1980"/>
              <a:gd name="T91" fmla="*/ 70 h 469"/>
              <a:gd name="T92" fmla="*/ 16 w 1980"/>
              <a:gd name="T93" fmla="*/ 58 h 469"/>
              <a:gd name="T94" fmla="*/ 23 w 1980"/>
              <a:gd name="T95" fmla="*/ 47 h 469"/>
              <a:gd name="T96" fmla="*/ 32 w 1980"/>
              <a:gd name="T97" fmla="*/ 36 h 469"/>
              <a:gd name="T98" fmla="*/ 42 w 1980"/>
              <a:gd name="T99" fmla="*/ 27 h 469"/>
              <a:gd name="T100" fmla="*/ 52 w 1980"/>
              <a:gd name="T101" fmla="*/ 19 h 469"/>
              <a:gd name="T102" fmla="*/ 64 w 1980"/>
              <a:gd name="T103" fmla="*/ 13 h 469"/>
              <a:gd name="T104" fmla="*/ 76 w 1980"/>
              <a:gd name="T105" fmla="*/ 7 h 469"/>
              <a:gd name="T106" fmla="*/ 89 w 1980"/>
              <a:gd name="T107" fmla="*/ 3 h 469"/>
              <a:gd name="T108" fmla="*/ 103 w 1980"/>
              <a:gd name="T109" fmla="*/ 1 h 469"/>
              <a:gd name="T110" fmla="*/ 117 w 1980"/>
              <a:gd name="T111" fmla="*/ 0 h 46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980"/>
              <a:gd name="T169" fmla="*/ 0 h 469"/>
              <a:gd name="T170" fmla="*/ 1980 w 1980"/>
              <a:gd name="T171" fmla="*/ 469 h 46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980" h="469">
                <a:moveTo>
                  <a:pt x="1863" y="0"/>
                </a:moveTo>
                <a:lnTo>
                  <a:pt x="1870" y="0"/>
                </a:lnTo>
                <a:lnTo>
                  <a:pt x="1877" y="1"/>
                </a:lnTo>
                <a:lnTo>
                  <a:pt x="1884" y="2"/>
                </a:lnTo>
                <a:lnTo>
                  <a:pt x="1890" y="3"/>
                </a:lnTo>
                <a:lnTo>
                  <a:pt x="1897" y="5"/>
                </a:lnTo>
                <a:lnTo>
                  <a:pt x="1903" y="7"/>
                </a:lnTo>
                <a:lnTo>
                  <a:pt x="1909" y="10"/>
                </a:lnTo>
                <a:lnTo>
                  <a:pt x="1916" y="13"/>
                </a:lnTo>
                <a:lnTo>
                  <a:pt x="1921" y="16"/>
                </a:lnTo>
                <a:lnTo>
                  <a:pt x="1927" y="19"/>
                </a:lnTo>
                <a:lnTo>
                  <a:pt x="1932" y="23"/>
                </a:lnTo>
                <a:lnTo>
                  <a:pt x="1938" y="27"/>
                </a:lnTo>
                <a:lnTo>
                  <a:pt x="1943" y="32"/>
                </a:lnTo>
                <a:lnTo>
                  <a:pt x="1947" y="36"/>
                </a:lnTo>
                <a:lnTo>
                  <a:pt x="1952" y="41"/>
                </a:lnTo>
                <a:lnTo>
                  <a:pt x="1956" y="47"/>
                </a:lnTo>
                <a:lnTo>
                  <a:pt x="1960" y="52"/>
                </a:lnTo>
                <a:lnTo>
                  <a:pt x="1963" y="58"/>
                </a:lnTo>
                <a:lnTo>
                  <a:pt x="1966" y="63"/>
                </a:lnTo>
                <a:lnTo>
                  <a:pt x="1969" y="70"/>
                </a:lnTo>
                <a:lnTo>
                  <a:pt x="1972" y="76"/>
                </a:lnTo>
                <a:lnTo>
                  <a:pt x="1974" y="82"/>
                </a:lnTo>
                <a:lnTo>
                  <a:pt x="1976" y="89"/>
                </a:lnTo>
                <a:lnTo>
                  <a:pt x="1977" y="95"/>
                </a:lnTo>
                <a:lnTo>
                  <a:pt x="1978" y="102"/>
                </a:lnTo>
                <a:lnTo>
                  <a:pt x="1979" y="109"/>
                </a:lnTo>
                <a:lnTo>
                  <a:pt x="1979" y="116"/>
                </a:lnTo>
                <a:lnTo>
                  <a:pt x="1979" y="351"/>
                </a:lnTo>
                <a:lnTo>
                  <a:pt x="1979" y="358"/>
                </a:lnTo>
                <a:lnTo>
                  <a:pt x="1978" y="365"/>
                </a:lnTo>
                <a:lnTo>
                  <a:pt x="1977" y="372"/>
                </a:lnTo>
                <a:lnTo>
                  <a:pt x="1976" y="379"/>
                </a:lnTo>
                <a:lnTo>
                  <a:pt x="1974" y="385"/>
                </a:lnTo>
                <a:lnTo>
                  <a:pt x="1972" y="392"/>
                </a:lnTo>
                <a:lnTo>
                  <a:pt x="1969" y="398"/>
                </a:lnTo>
                <a:lnTo>
                  <a:pt x="1966" y="404"/>
                </a:lnTo>
                <a:lnTo>
                  <a:pt x="1963" y="410"/>
                </a:lnTo>
                <a:lnTo>
                  <a:pt x="1960" y="416"/>
                </a:lnTo>
                <a:lnTo>
                  <a:pt x="1956" y="421"/>
                </a:lnTo>
                <a:lnTo>
                  <a:pt x="1952" y="426"/>
                </a:lnTo>
                <a:lnTo>
                  <a:pt x="1947" y="431"/>
                </a:lnTo>
                <a:lnTo>
                  <a:pt x="1943" y="436"/>
                </a:lnTo>
                <a:lnTo>
                  <a:pt x="1938" y="440"/>
                </a:lnTo>
                <a:lnTo>
                  <a:pt x="1932" y="445"/>
                </a:lnTo>
                <a:lnTo>
                  <a:pt x="1927" y="448"/>
                </a:lnTo>
                <a:lnTo>
                  <a:pt x="1921" y="452"/>
                </a:lnTo>
                <a:lnTo>
                  <a:pt x="1916" y="455"/>
                </a:lnTo>
                <a:lnTo>
                  <a:pt x="1909" y="458"/>
                </a:lnTo>
                <a:lnTo>
                  <a:pt x="1903" y="461"/>
                </a:lnTo>
                <a:lnTo>
                  <a:pt x="1897" y="463"/>
                </a:lnTo>
                <a:lnTo>
                  <a:pt x="1890" y="465"/>
                </a:lnTo>
                <a:lnTo>
                  <a:pt x="1884" y="466"/>
                </a:lnTo>
                <a:lnTo>
                  <a:pt x="1877" y="467"/>
                </a:lnTo>
                <a:lnTo>
                  <a:pt x="1870" y="468"/>
                </a:lnTo>
                <a:lnTo>
                  <a:pt x="1863" y="468"/>
                </a:lnTo>
                <a:lnTo>
                  <a:pt x="117" y="468"/>
                </a:lnTo>
                <a:lnTo>
                  <a:pt x="110" y="468"/>
                </a:lnTo>
                <a:lnTo>
                  <a:pt x="103" y="467"/>
                </a:lnTo>
                <a:lnTo>
                  <a:pt x="96" y="466"/>
                </a:lnTo>
                <a:lnTo>
                  <a:pt x="89" y="465"/>
                </a:lnTo>
                <a:lnTo>
                  <a:pt x="83" y="463"/>
                </a:lnTo>
                <a:lnTo>
                  <a:pt x="76" y="461"/>
                </a:lnTo>
                <a:lnTo>
                  <a:pt x="70" y="458"/>
                </a:lnTo>
                <a:lnTo>
                  <a:pt x="64" y="455"/>
                </a:lnTo>
                <a:lnTo>
                  <a:pt x="58" y="452"/>
                </a:lnTo>
                <a:lnTo>
                  <a:pt x="52" y="448"/>
                </a:lnTo>
                <a:lnTo>
                  <a:pt x="47" y="445"/>
                </a:lnTo>
                <a:lnTo>
                  <a:pt x="42" y="440"/>
                </a:lnTo>
                <a:lnTo>
                  <a:pt x="37" y="436"/>
                </a:lnTo>
                <a:lnTo>
                  <a:pt x="32" y="431"/>
                </a:lnTo>
                <a:lnTo>
                  <a:pt x="28" y="426"/>
                </a:lnTo>
                <a:lnTo>
                  <a:pt x="23" y="421"/>
                </a:lnTo>
                <a:lnTo>
                  <a:pt x="20" y="416"/>
                </a:lnTo>
                <a:lnTo>
                  <a:pt x="16" y="410"/>
                </a:lnTo>
                <a:lnTo>
                  <a:pt x="13" y="404"/>
                </a:lnTo>
                <a:lnTo>
                  <a:pt x="10" y="398"/>
                </a:lnTo>
                <a:lnTo>
                  <a:pt x="7" y="392"/>
                </a:lnTo>
                <a:lnTo>
                  <a:pt x="5" y="385"/>
                </a:lnTo>
                <a:lnTo>
                  <a:pt x="3" y="379"/>
                </a:lnTo>
                <a:lnTo>
                  <a:pt x="2" y="372"/>
                </a:lnTo>
                <a:lnTo>
                  <a:pt x="1" y="365"/>
                </a:lnTo>
                <a:lnTo>
                  <a:pt x="0" y="358"/>
                </a:lnTo>
                <a:lnTo>
                  <a:pt x="0" y="351"/>
                </a:lnTo>
                <a:lnTo>
                  <a:pt x="0" y="116"/>
                </a:lnTo>
                <a:lnTo>
                  <a:pt x="0" y="109"/>
                </a:lnTo>
                <a:lnTo>
                  <a:pt x="1" y="102"/>
                </a:lnTo>
                <a:lnTo>
                  <a:pt x="2" y="95"/>
                </a:lnTo>
                <a:lnTo>
                  <a:pt x="3" y="89"/>
                </a:lnTo>
                <a:lnTo>
                  <a:pt x="5" y="82"/>
                </a:lnTo>
                <a:lnTo>
                  <a:pt x="7" y="76"/>
                </a:lnTo>
                <a:lnTo>
                  <a:pt x="10" y="70"/>
                </a:lnTo>
                <a:lnTo>
                  <a:pt x="13" y="63"/>
                </a:lnTo>
                <a:lnTo>
                  <a:pt x="16" y="58"/>
                </a:lnTo>
                <a:lnTo>
                  <a:pt x="20" y="52"/>
                </a:lnTo>
                <a:lnTo>
                  <a:pt x="23" y="47"/>
                </a:lnTo>
                <a:lnTo>
                  <a:pt x="28" y="41"/>
                </a:lnTo>
                <a:lnTo>
                  <a:pt x="32" y="36"/>
                </a:lnTo>
                <a:lnTo>
                  <a:pt x="37" y="32"/>
                </a:lnTo>
                <a:lnTo>
                  <a:pt x="42" y="27"/>
                </a:lnTo>
                <a:lnTo>
                  <a:pt x="47" y="23"/>
                </a:lnTo>
                <a:lnTo>
                  <a:pt x="52" y="19"/>
                </a:lnTo>
                <a:lnTo>
                  <a:pt x="58" y="16"/>
                </a:lnTo>
                <a:lnTo>
                  <a:pt x="64" y="13"/>
                </a:lnTo>
                <a:lnTo>
                  <a:pt x="70" y="10"/>
                </a:lnTo>
                <a:lnTo>
                  <a:pt x="76" y="7"/>
                </a:lnTo>
                <a:lnTo>
                  <a:pt x="83" y="5"/>
                </a:lnTo>
                <a:lnTo>
                  <a:pt x="89" y="3"/>
                </a:lnTo>
                <a:lnTo>
                  <a:pt x="96" y="2"/>
                </a:lnTo>
                <a:lnTo>
                  <a:pt x="103" y="1"/>
                </a:lnTo>
                <a:lnTo>
                  <a:pt x="110" y="0"/>
                </a:lnTo>
                <a:lnTo>
                  <a:pt x="117" y="0"/>
                </a:lnTo>
                <a:lnTo>
                  <a:pt x="1863" y="0"/>
                </a:lnTo>
              </a:path>
            </a:pathLst>
          </a:custGeom>
          <a:noFill/>
          <a:ln w="12700" cap="rnd">
            <a:solidFill>
              <a:srgbClr val="FFFF9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743200" y="1266825"/>
            <a:ext cx="36798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Well Balanced Steer</a:t>
            </a:r>
          </a:p>
        </p:txBody>
      </p:sp>
      <p:pic>
        <p:nvPicPr>
          <p:cNvPr id="21510" name="Picture 6"/>
          <p:cNvPicPr>
            <a:picLocks noChangeArrowheads="1"/>
          </p:cNvPicPr>
          <p:nvPr/>
        </p:nvPicPr>
        <p:blipFill>
          <a:blip r:embed="rId3" cstate="print"/>
          <a:srcRect r="60740" b="67191"/>
          <a:stretch>
            <a:fillRect/>
          </a:stretch>
        </p:blipFill>
        <p:spPr bwMode="auto">
          <a:xfrm>
            <a:off x="838200" y="19812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371850" y="2824163"/>
            <a:ext cx="36957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All the parts (width, depth, and length) fit together nicely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19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654050"/>
            <a:ext cx="8829675" cy="735013"/>
          </a:xfrm>
          <a:noFill/>
        </p:spPr>
        <p:txBody>
          <a:bodyPr lIns="0" tIns="0" rIns="0" bIns="0" anchor="t"/>
          <a:lstStyle/>
          <a:p>
            <a:r>
              <a:rPr lang="en-US" sz="4800" b="1" smtClean="0">
                <a:solidFill>
                  <a:srgbClr val="FFFFFF"/>
                </a:solidFill>
                <a:latin typeface="Agency FB" pitchFamily="34" charset="0"/>
              </a:rPr>
              <a:t>Evaluating Frame Size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95313" y="1978025"/>
            <a:ext cx="79263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optimum steer for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today</a:t>
            </a:r>
            <a:r>
              <a:rPr lang="en-US" sz="2800" dirty="0" smtClean="0">
                <a:solidFill>
                  <a:srgbClr val="FFFF00"/>
                </a:solidFill>
                <a:latin typeface="WP TypographicSymbols" pitchFamily="2" charset="0"/>
              </a:rPr>
              <a:t>’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s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market should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be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medium framed and finish at about 1,200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lbs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00"/>
              </a:solidFill>
              <a:latin typeface="Agency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Large framed steers will get too big before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developing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adequate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finish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00"/>
              </a:solidFill>
              <a:latin typeface="Agency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Small framed steers will be early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maturing and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get too fat before they reach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optimum weight</a:t>
            </a:r>
            <a:endParaRPr lang="en-US" sz="28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FF00FF"/>
                </a:solidFill>
              </a:rPr>
              <a:t>Slide 20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193675"/>
            <a:ext cx="8732837" cy="736600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Frame Size</a:t>
            </a:r>
          </a:p>
        </p:txBody>
      </p:sp>
      <p:pic>
        <p:nvPicPr>
          <p:cNvPr id="23555" name="Picture 3"/>
          <p:cNvPicPr>
            <a:picLocks noChangeArrowheads="1"/>
          </p:cNvPicPr>
          <p:nvPr/>
        </p:nvPicPr>
        <p:blipFill>
          <a:blip r:embed="rId3" cstate="print"/>
          <a:srcRect r="61573" b="64673"/>
          <a:stretch>
            <a:fillRect/>
          </a:stretch>
        </p:blipFill>
        <p:spPr bwMode="auto">
          <a:xfrm>
            <a:off x="1428750" y="914400"/>
            <a:ext cx="74866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Freeform 4"/>
          <p:cNvSpPr>
            <a:spLocks/>
          </p:cNvSpPr>
          <p:nvPr/>
        </p:nvSpPr>
        <p:spPr bwMode="auto">
          <a:xfrm>
            <a:off x="1428750" y="6000750"/>
            <a:ext cx="7372350" cy="630238"/>
          </a:xfrm>
          <a:custGeom>
            <a:avLst/>
            <a:gdLst>
              <a:gd name="T0" fmla="*/ 0 w 4644"/>
              <a:gd name="T1" fmla="*/ 0 h 397"/>
              <a:gd name="T2" fmla="*/ 4643 w 4644"/>
              <a:gd name="T3" fmla="*/ 0 h 397"/>
              <a:gd name="T4" fmla="*/ 4643 w 4644"/>
              <a:gd name="T5" fmla="*/ 396 h 397"/>
              <a:gd name="T6" fmla="*/ 0 w 4644"/>
              <a:gd name="T7" fmla="*/ 396 h 397"/>
              <a:gd name="T8" fmla="*/ 0 w 4644"/>
              <a:gd name="T9" fmla="*/ 0 h 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4"/>
              <a:gd name="T16" fmla="*/ 0 h 397"/>
              <a:gd name="T17" fmla="*/ 4644 w 4644"/>
              <a:gd name="T18" fmla="*/ 397 h 3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4" h="397">
                <a:moveTo>
                  <a:pt x="0" y="0"/>
                </a:moveTo>
                <a:lnTo>
                  <a:pt x="4643" y="0"/>
                </a:lnTo>
                <a:lnTo>
                  <a:pt x="4643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490663" y="6137275"/>
            <a:ext cx="72945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1,400 lb large framed steer with no finish</a:t>
            </a:r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117475" y="3568700"/>
            <a:ext cx="2535238" cy="985838"/>
          </a:xfrm>
          <a:custGeom>
            <a:avLst/>
            <a:gdLst>
              <a:gd name="T0" fmla="*/ 1533 w 1597"/>
              <a:gd name="T1" fmla="*/ 223 h 621"/>
              <a:gd name="T2" fmla="*/ 1584 w 1597"/>
              <a:gd name="T3" fmla="*/ 261 h 621"/>
              <a:gd name="T4" fmla="*/ 1596 w 1597"/>
              <a:gd name="T5" fmla="*/ 291 h 621"/>
              <a:gd name="T6" fmla="*/ 1575 w 1597"/>
              <a:gd name="T7" fmla="*/ 333 h 621"/>
              <a:gd name="T8" fmla="*/ 1517 w 1597"/>
              <a:gd name="T9" fmla="*/ 364 h 621"/>
              <a:gd name="T10" fmla="*/ 1549 w 1597"/>
              <a:gd name="T11" fmla="*/ 391 h 621"/>
              <a:gd name="T12" fmla="*/ 1560 w 1597"/>
              <a:gd name="T13" fmla="*/ 422 h 621"/>
              <a:gd name="T14" fmla="*/ 1548 w 1597"/>
              <a:gd name="T15" fmla="*/ 454 h 621"/>
              <a:gd name="T16" fmla="*/ 1513 w 1597"/>
              <a:gd name="T17" fmla="*/ 481 h 621"/>
              <a:gd name="T18" fmla="*/ 1400 w 1597"/>
              <a:gd name="T19" fmla="*/ 506 h 621"/>
              <a:gd name="T20" fmla="*/ 1336 w 1597"/>
              <a:gd name="T21" fmla="*/ 538 h 621"/>
              <a:gd name="T22" fmla="*/ 1209 w 1597"/>
              <a:gd name="T23" fmla="*/ 578 h 621"/>
              <a:gd name="T24" fmla="*/ 1058 w 1597"/>
              <a:gd name="T25" fmla="*/ 578 h 621"/>
              <a:gd name="T26" fmla="*/ 970 w 1597"/>
              <a:gd name="T27" fmla="*/ 574 h 621"/>
              <a:gd name="T28" fmla="*/ 870 w 1597"/>
              <a:gd name="T29" fmla="*/ 610 h 621"/>
              <a:gd name="T30" fmla="*/ 741 w 1597"/>
              <a:gd name="T31" fmla="*/ 618 h 621"/>
              <a:gd name="T32" fmla="*/ 603 w 1597"/>
              <a:gd name="T33" fmla="*/ 580 h 621"/>
              <a:gd name="T34" fmla="*/ 558 w 1597"/>
              <a:gd name="T35" fmla="*/ 546 h 621"/>
              <a:gd name="T36" fmla="*/ 515 w 1597"/>
              <a:gd name="T37" fmla="*/ 534 h 621"/>
              <a:gd name="T38" fmla="*/ 385 w 1597"/>
              <a:gd name="T39" fmla="*/ 541 h 621"/>
              <a:gd name="T40" fmla="*/ 293 w 1597"/>
              <a:gd name="T41" fmla="*/ 519 h 621"/>
              <a:gd name="T42" fmla="*/ 241 w 1597"/>
              <a:gd name="T43" fmla="*/ 486 h 621"/>
              <a:gd name="T44" fmla="*/ 216 w 1597"/>
              <a:gd name="T45" fmla="*/ 444 h 621"/>
              <a:gd name="T46" fmla="*/ 130 w 1597"/>
              <a:gd name="T47" fmla="*/ 417 h 621"/>
              <a:gd name="T48" fmla="*/ 61 w 1597"/>
              <a:gd name="T49" fmla="*/ 388 h 621"/>
              <a:gd name="T50" fmla="*/ 16 w 1597"/>
              <a:gd name="T51" fmla="*/ 347 h 621"/>
              <a:gd name="T52" fmla="*/ 0 w 1597"/>
              <a:gd name="T53" fmla="*/ 300 h 621"/>
              <a:gd name="T54" fmla="*/ 14 w 1597"/>
              <a:gd name="T55" fmla="*/ 259 h 621"/>
              <a:gd name="T56" fmla="*/ 52 w 1597"/>
              <a:gd name="T57" fmla="*/ 220 h 621"/>
              <a:gd name="T58" fmla="*/ 38 w 1597"/>
              <a:gd name="T59" fmla="*/ 189 h 621"/>
              <a:gd name="T60" fmla="*/ 43 w 1597"/>
              <a:gd name="T61" fmla="*/ 152 h 621"/>
              <a:gd name="T62" fmla="*/ 77 w 1597"/>
              <a:gd name="T63" fmla="*/ 115 h 621"/>
              <a:gd name="T64" fmla="*/ 183 w 1597"/>
              <a:gd name="T65" fmla="*/ 78 h 621"/>
              <a:gd name="T66" fmla="*/ 196 w 1597"/>
              <a:gd name="T67" fmla="*/ 54 h 621"/>
              <a:gd name="T68" fmla="*/ 268 w 1597"/>
              <a:gd name="T69" fmla="*/ 13 h 621"/>
              <a:gd name="T70" fmla="*/ 397 w 1597"/>
              <a:gd name="T71" fmla="*/ 3 h 621"/>
              <a:gd name="T72" fmla="*/ 481 w 1597"/>
              <a:gd name="T73" fmla="*/ 26 h 621"/>
              <a:gd name="T74" fmla="*/ 521 w 1597"/>
              <a:gd name="T75" fmla="*/ 20 h 621"/>
              <a:gd name="T76" fmla="*/ 605 w 1597"/>
              <a:gd name="T77" fmla="*/ 2 h 621"/>
              <a:gd name="T78" fmla="*/ 688 w 1597"/>
              <a:gd name="T79" fmla="*/ 8 h 621"/>
              <a:gd name="T80" fmla="*/ 756 w 1597"/>
              <a:gd name="T81" fmla="*/ 37 h 621"/>
              <a:gd name="T82" fmla="*/ 830 w 1597"/>
              <a:gd name="T83" fmla="*/ 27 h 621"/>
              <a:gd name="T84" fmla="*/ 958 w 1597"/>
              <a:gd name="T85" fmla="*/ 23 h 621"/>
              <a:gd name="T86" fmla="*/ 1047 w 1597"/>
              <a:gd name="T87" fmla="*/ 51 h 621"/>
              <a:gd name="T88" fmla="*/ 1109 w 1597"/>
              <a:gd name="T89" fmla="*/ 67 h 621"/>
              <a:gd name="T90" fmla="*/ 1231 w 1597"/>
              <a:gd name="T91" fmla="*/ 57 h 621"/>
              <a:gd name="T92" fmla="*/ 1325 w 1597"/>
              <a:gd name="T93" fmla="*/ 73 h 621"/>
              <a:gd name="T94" fmla="*/ 1398 w 1597"/>
              <a:gd name="T95" fmla="*/ 105 h 621"/>
              <a:gd name="T96" fmla="*/ 1443 w 1597"/>
              <a:gd name="T97" fmla="*/ 149 h 621"/>
              <a:gd name="T98" fmla="*/ 1454 w 1597"/>
              <a:gd name="T99" fmla="*/ 198 h 6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97"/>
              <a:gd name="T151" fmla="*/ 0 h 621"/>
              <a:gd name="T152" fmla="*/ 1597 w 1597"/>
              <a:gd name="T153" fmla="*/ 621 h 6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97" h="621">
                <a:moveTo>
                  <a:pt x="1451" y="207"/>
                </a:moveTo>
                <a:lnTo>
                  <a:pt x="1481" y="209"/>
                </a:lnTo>
                <a:lnTo>
                  <a:pt x="1509" y="215"/>
                </a:lnTo>
                <a:lnTo>
                  <a:pt x="1533" y="223"/>
                </a:lnTo>
                <a:lnTo>
                  <a:pt x="1555" y="234"/>
                </a:lnTo>
                <a:lnTo>
                  <a:pt x="1571" y="247"/>
                </a:lnTo>
                <a:lnTo>
                  <a:pt x="1579" y="253"/>
                </a:lnTo>
                <a:lnTo>
                  <a:pt x="1584" y="261"/>
                </a:lnTo>
                <a:lnTo>
                  <a:pt x="1590" y="268"/>
                </a:lnTo>
                <a:lnTo>
                  <a:pt x="1594" y="275"/>
                </a:lnTo>
                <a:lnTo>
                  <a:pt x="1594" y="283"/>
                </a:lnTo>
                <a:lnTo>
                  <a:pt x="1596" y="291"/>
                </a:lnTo>
                <a:lnTo>
                  <a:pt x="1594" y="303"/>
                </a:lnTo>
                <a:lnTo>
                  <a:pt x="1590" y="313"/>
                </a:lnTo>
                <a:lnTo>
                  <a:pt x="1583" y="324"/>
                </a:lnTo>
                <a:lnTo>
                  <a:pt x="1575" y="333"/>
                </a:lnTo>
                <a:lnTo>
                  <a:pt x="1564" y="343"/>
                </a:lnTo>
                <a:lnTo>
                  <a:pt x="1550" y="351"/>
                </a:lnTo>
                <a:lnTo>
                  <a:pt x="1534" y="357"/>
                </a:lnTo>
                <a:lnTo>
                  <a:pt x="1517" y="364"/>
                </a:lnTo>
                <a:lnTo>
                  <a:pt x="1527" y="369"/>
                </a:lnTo>
                <a:lnTo>
                  <a:pt x="1535" y="377"/>
                </a:lnTo>
                <a:lnTo>
                  <a:pt x="1543" y="383"/>
                </a:lnTo>
                <a:lnTo>
                  <a:pt x="1549" y="391"/>
                </a:lnTo>
                <a:lnTo>
                  <a:pt x="1555" y="398"/>
                </a:lnTo>
                <a:lnTo>
                  <a:pt x="1558" y="406"/>
                </a:lnTo>
                <a:lnTo>
                  <a:pt x="1559" y="414"/>
                </a:lnTo>
                <a:lnTo>
                  <a:pt x="1560" y="422"/>
                </a:lnTo>
                <a:lnTo>
                  <a:pt x="1559" y="430"/>
                </a:lnTo>
                <a:lnTo>
                  <a:pt x="1557" y="439"/>
                </a:lnTo>
                <a:lnTo>
                  <a:pt x="1553" y="447"/>
                </a:lnTo>
                <a:lnTo>
                  <a:pt x="1548" y="454"/>
                </a:lnTo>
                <a:lnTo>
                  <a:pt x="1541" y="461"/>
                </a:lnTo>
                <a:lnTo>
                  <a:pt x="1533" y="468"/>
                </a:lnTo>
                <a:lnTo>
                  <a:pt x="1523" y="476"/>
                </a:lnTo>
                <a:lnTo>
                  <a:pt x="1513" y="481"/>
                </a:lnTo>
                <a:lnTo>
                  <a:pt x="1489" y="492"/>
                </a:lnTo>
                <a:lnTo>
                  <a:pt x="1462" y="499"/>
                </a:lnTo>
                <a:lnTo>
                  <a:pt x="1432" y="505"/>
                </a:lnTo>
                <a:lnTo>
                  <a:pt x="1400" y="506"/>
                </a:lnTo>
                <a:lnTo>
                  <a:pt x="1390" y="506"/>
                </a:lnTo>
                <a:lnTo>
                  <a:pt x="1382" y="506"/>
                </a:lnTo>
                <a:lnTo>
                  <a:pt x="1361" y="523"/>
                </a:lnTo>
                <a:lnTo>
                  <a:pt x="1336" y="538"/>
                </a:lnTo>
                <a:lnTo>
                  <a:pt x="1308" y="551"/>
                </a:lnTo>
                <a:lnTo>
                  <a:pt x="1277" y="562"/>
                </a:lnTo>
                <a:lnTo>
                  <a:pt x="1244" y="571"/>
                </a:lnTo>
                <a:lnTo>
                  <a:pt x="1209" y="578"/>
                </a:lnTo>
                <a:lnTo>
                  <a:pt x="1172" y="581"/>
                </a:lnTo>
                <a:lnTo>
                  <a:pt x="1134" y="582"/>
                </a:lnTo>
                <a:lnTo>
                  <a:pt x="1095" y="581"/>
                </a:lnTo>
                <a:lnTo>
                  <a:pt x="1058" y="578"/>
                </a:lnTo>
                <a:lnTo>
                  <a:pt x="1021" y="571"/>
                </a:lnTo>
                <a:lnTo>
                  <a:pt x="987" y="561"/>
                </a:lnTo>
                <a:lnTo>
                  <a:pt x="989" y="561"/>
                </a:lnTo>
                <a:lnTo>
                  <a:pt x="970" y="574"/>
                </a:lnTo>
                <a:lnTo>
                  <a:pt x="948" y="585"/>
                </a:lnTo>
                <a:lnTo>
                  <a:pt x="924" y="595"/>
                </a:lnTo>
                <a:lnTo>
                  <a:pt x="898" y="604"/>
                </a:lnTo>
                <a:lnTo>
                  <a:pt x="870" y="610"/>
                </a:lnTo>
                <a:lnTo>
                  <a:pt x="842" y="616"/>
                </a:lnTo>
                <a:lnTo>
                  <a:pt x="812" y="618"/>
                </a:lnTo>
                <a:lnTo>
                  <a:pt x="781" y="620"/>
                </a:lnTo>
                <a:lnTo>
                  <a:pt x="741" y="618"/>
                </a:lnTo>
                <a:lnTo>
                  <a:pt x="702" y="613"/>
                </a:lnTo>
                <a:lnTo>
                  <a:pt x="665" y="604"/>
                </a:lnTo>
                <a:lnTo>
                  <a:pt x="632" y="594"/>
                </a:lnTo>
                <a:lnTo>
                  <a:pt x="603" y="580"/>
                </a:lnTo>
                <a:lnTo>
                  <a:pt x="590" y="572"/>
                </a:lnTo>
                <a:lnTo>
                  <a:pt x="577" y="564"/>
                </a:lnTo>
                <a:lnTo>
                  <a:pt x="567" y="555"/>
                </a:lnTo>
                <a:lnTo>
                  <a:pt x="558" y="546"/>
                </a:lnTo>
                <a:lnTo>
                  <a:pt x="550" y="536"/>
                </a:lnTo>
                <a:lnTo>
                  <a:pt x="543" y="526"/>
                </a:lnTo>
                <a:lnTo>
                  <a:pt x="541" y="527"/>
                </a:lnTo>
                <a:lnTo>
                  <a:pt x="515" y="534"/>
                </a:lnTo>
                <a:lnTo>
                  <a:pt x="488" y="539"/>
                </a:lnTo>
                <a:lnTo>
                  <a:pt x="459" y="542"/>
                </a:lnTo>
                <a:lnTo>
                  <a:pt x="429" y="543"/>
                </a:lnTo>
                <a:lnTo>
                  <a:pt x="385" y="541"/>
                </a:lnTo>
                <a:lnTo>
                  <a:pt x="345" y="536"/>
                </a:lnTo>
                <a:lnTo>
                  <a:pt x="327" y="530"/>
                </a:lnTo>
                <a:lnTo>
                  <a:pt x="310" y="525"/>
                </a:lnTo>
                <a:lnTo>
                  <a:pt x="293" y="519"/>
                </a:lnTo>
                <a:lnTo>
                  <a:pt x="278" y="511"/>
                </a:lnTo>
                <a:lnTo>
                  <a:pt x="264" y="503"/>
                </a:lnTo>
                <a:lnTo>
                  <a:pt x="252" y="494"/>
                </a:lnTo>
                <a:lnTo>
                  <a:pt x="241" y="486"/>
                </a:lnTo>
                <a:lnTo>
                  <a:pt x="232" y="476"/>
                </a:lnTo>
                <a:lnTo>
                  <a:pt x="226" y="465"/>
                </a:lnTo>
                <a:lnTo>
                  <a:pt x="219" y="454"/>
                </a:lnTo>
                <a:lnTo>
                  <a:pt x="216" y="444"/>
                </a:lnTo>
                <a:lnTo>
                  <a:pt x="215" y="432"/>
                </a:lnTo>
                <a:lnTo>
                  <a:pt x="216" y="432"/>
                </a:lnTo>
                <a:lnTo>
                  <a:pt x="171" y="427"/>
                </a:lnTo>
                <a:lnTo>
                  <a:pt x="130" y="417"/>
                </a:lnTo>
                <a:lnTo>
                  <a:pt x="112" y="411"/>
                </a:lnTo>
                <a:lnTo>
                  <a:pt x="94" y="404"/>
                </a:lnTo>
                <a:lnTo>
                  <a:pt x="77" y="396"/>
                </a:lnTo>
                <a:lnTo>
                  <a:pt x="61" y="388"/>
                </a:lnTo>
                <a:lnTo>
                  <a:pt x="49" y="378"/>
                </a:lnTo>
                <a:lnTo>
                  <a:pt x="36" y="368"/>
                </a:lnTo>
                <a:lnTo>
                  <a:pt x="26" y="357"/>
                </a:lnTo>
                <a:lnTo>
                  <a:pt x="16" y="347"/>
                </a:lnTo>
                <a:lnTo>
                  <a:pt x="10" y="336"/>
                </a:lnTo>
                <a:lnTo>
                  <a:pt x="5" y="325"/>
                </a:lnTo>
                <a:lnTo>
                  <a:pt x="1" y="312"/>
                </a:lnTo>
                <a:lnTo>
                  <a:pt x="0" y="300"/>
                </a:lnTo>
                <a:lnTo>
                  <a:pt x="1" y="290"/>
                </a:lnTo>
                <a:lnTo>
                  <a:pt x="4" y="279"/>
                </a:lnTo>
                <a:lnTo>
                  <a:pt x="9" y="268"/>
                </a:lnTo>
                <a:lnTo>
                  <a:pt x="14" y="259"/>
                </a:lnTo>
                <a:lnTo>
                  <a:pt x="22" y="248"/>
                </a:lnTo>
                <a:lnTo>
                  <a:pt x="30" y="238"/>
                </a:lnTo>
                <a:lnTo>
                  <a:pt x="41" y="229"/>
                </a:lnTo>
                <a:lnTo>
                  <a:pt x="52" y="220"/>
                </a:lnTo>
                <a:lnTo>
                  <a:pt x="53" y="220"/>
                </a:lnTo>
                <a:lnTo>
                  <a:pt x="46" y="210"/>
                </a:lnTo>
                <a:lnTo>
                  <a:pt x="42" y="200"/>
                </a:lnTo>
                <a:lnTo>
                  <a:pt x="38" y="189"/>
                </a:lnTo>
                <a:lnTo>
                  <a:pt x="37" y="178"/>
                </a:lnTo>
                <a:lnTo>
                  <a:pt x="38" y="170"/>
                </a:lnTo>
                <a:lnTo>
                  <a:pt x="39" y="161"/>
                </a:lnTo>
                <a:lnTo>
                  <a:pt x="43" y="152"/>
                </a:lnTo>
                <a:lnTo>
                  <a:pt x="47" y="145"/>
                </a:lnTo>
                <a:lnTo>
                  <a:pt x="53" y="138"/>
                </a:lnTo>
                <a:lnTo>
                  <a:pt x="60" y="129"/>
                </a:lnTo>
                <a:lnTo>
                  <a:pt x="77" y="115"/>
                </a:lnTo>
                <a:lnTo>
                  <a:pt x="99" y="104"/>
                </a:lnTo>
                <a:lnTo>
                  <a:pt x="124" y="92"/>
                </a:lnTo>
                <a:lnTo>
                  <a:pt x="152" y="83"/>
                </a:lnTo>
                <a:lnTo>
                  <a:pt x="183" y="78"/>
                </a:lnTo>
                <a:lnTo>
                  <a:pt x="182" y="78"/>
                </a:lnTo>
                <a:lnTo>
                  <a:pt x="185" y="69"/>
                </a:lnTo>
                <a:lnTo>
                  <a:pt x="190" y="61"/>
                </a:lnTo>
                <a:lnTo>
                  <a:pt x="196" y="54"/>
                </a:lnTo>
                <a:lnTo>
                  <a:pt x="203" y="47"/>
                </a:lnTo>
                <a:lnTo>
                  <a:pt x="221" y="33"/>
                </a:lnTo>
                <a:lnTo>
                  <a:pt x="242" y="23"/>
                </a:lnTo>
                <a:lnTo>
                  <a:pt x="268" y="13"/>
                </a:lnTo>
                <a:lnTo>
                  <a:pt x="296" y="7"/>
                </a:lnTo>
                <a:lnTo>
                  <a:pt x="326" y="2"/>
                </a:lnTo>
                <a:lnTo>
                  <a:pt x="358" y="0"/>
                </a:lnTo>
                <a:lnTo>
                  <a:pt x="397" y="3"/>
                </a:lnTo>
                <a:lnTo>
                  <a:pt x="434" y="8"/>
                </a:lnTo>
                <a:lnTo>
                  <a:pt x="451" y="13"/>
                </a:lnTo>
                <a:lnTo>
                  <a:pt x="467" y="20"/>
                </a:lnTo>
                <a:lnTo>
                  <a:pt x="481" y="26"/>
                </a:lnTo>
                <a:lnTo>
                  <a:pt x="495" y="33"/>
                </a:lnTo>
                <a:lnTo>
                  <a:pt x="495" y="34"/>
                </a:lnTo>
                <a:lnTo>
                  <a:pt x="507" y="27"/>
                </a:lnTo>
                <a:lnTo>
                  <a:pt x="521" y="20"/>
                </a:lnTo>
                <a:lnTo>
                  <a:pt x="536" y="14"/>
                </a:lnTo>
                <a:lnTo>
                  <a:pt x="552" y="10"/>
                </a:lnTo>
                <a:lnTo>
                  <a:pt x="586" y="3"/>
                </a:lnTo>
                <a:lnTo>
                  <a:pt x="605" y="2"/>
                </a:lnTo>
                <a:lnTo>
                  <a:pt x="623" y="0"/>
                </a:lnTo>
                <a:lnTo>
                  <a:pt x="646" y="2"/>
                </a:lnTo>
                <a:lnTo>
                  <a:pt x="668" y="4"/>
                </a:lnTo>
                <a:lnTo>
                  <a:pt x="688" y="8"/>
                </a:lnTo>
                <a:lnTo>
                  <a:pt x="707" y="13"/>
                </a:lnTo>
                <a:lnTo>
                  <a:pt x="726" y="20"/>
                </a:lnTo>
                <a:lnTo>
                  <a:pt x="742" y="28"/>
                </a:lnTo>
                <a:lnTo>
                  <a:pt x="756" y="37"/>
                </a:lnTo>
                <a:lnTo>
                  <a:pt x="767" y="47"/>
                </a:lnTo>
                <a:lnTo>
                  <a:pt x="766" y="49"/>
                </a:lnTo>
                <a:lnTo>
                  <a:pt x="796" y="36"/>
                </a:lnTo>
                <a:lnTo>
                  <a:pt x="830" y="27"/>
                </a:lnTo>
                <a:lnTo>
                  <a:pt x="867" y="21"/>
                </a:lnTo>
                <a:lnTo>
                  <a:pt x="905" y="20"/>
                </a:lnTo>
                <a:lnTo>
                  <a:pt x="932" y="20"/>
                </a:lnTo>
                <a:lnTo>
                  <a:pt x="958" y="23"/>
                </a:lnTo>
                <a:lnTo>
                  <a:pt x="983" y="27"/>
                </a:lnTo>
                <a:lnTo>
                  <a:pt x="1006" y="34"/>
                </a:lnTo>
                <a:lnTo>
                  <a:pt x="1028" y="41"/>
                </a:lnTo>
                <a:lnTo>
                  <a:pt x="1047" y="51"/>
                </a:lnTo>
                <a:lnTo>
                  <a:pt x="1064" y="63"/>
                </a:lnTo>
                <a:lnTo>
                  <a:pt x="1079" y="74"/>
                </a:lnTo>
                <a:lnTo>
                  <a:pt x="1079" y="76"/>
                </a:lnTo>
                <a:lnTo>
                  <a:pt x="1109" y="67"/>
                </a:lnTo>
                <a:lnTo>
                  <a:pt x="1140" y="61"/>
                </a:lnTo>
                <a:lnTo>
                  <a:pt x="1173" y="57"/>
                </a:lnTo>
                <a:lnTo>
                  <a:pt x="1205" y="56"/>
                </a:lnTo>
                <a:lnTo>
                  <a:pt x="1231" y="57"/>
                </a:lnTo>
                <a:lnTo>
                  <a:pt x="1256" y="59"/>
                </a:lnTo>
                <a:lnTo>
                  <a:pt x="1280" y="63"/>
                </a:lnTo>
                <a:lnTo>
                  <a:pt x="1303" y="67"/>
                </a:lnTo>
                <a:lnTo>
                  <a:pt x="1325" y="73"/>
                </a:lnTo>
                <a:lnTo>
                  <a:pt x="1345" y="79"/>
                </a:lnTo>
                <a:lnTo>
                  <a:pt x="1363" y="87"/>
                </a:lnTo>
                <a:lnTo>
                  <a:pt x="1382" y="95"/>
                </a:lnTo>
                <a:lnTo>
                  <a:pt x="1398" y="105"/>
                </a:lnTo>
                <a:lnTo>
                  <a:pt x="1413" y="115"/>
                </a:lnTo>
                <a:lnTo>
                  <a:pt x="1425" y="126"/>
                </a:lnTo>
                <a:lnTo>
                  <a:pt x="1436" y="138"/>
                </a:lnTo>
                <a:lnTo>
                  <a:pt x="1443" y="149"/>
                </a:lnTo>
                <a:lnTo>
                  <a:pt x="1450" y="162"/>
                </a:lnTo>
                <a:lnTo>
                  <a:pt x="1454" y="175"/>
                </a:lnTo>
                <a:lnTo>
                  <a:pt x="1455" y="189"/>
                </a:lnTo>
                <a:lnTo>
                  <a:pt x="1454" y="198"/>
                </a:lnTo>
                <a:lnTo>
                  <a:pt x="1453" y="207"/>
                </a:lnTo>
                <a:lnTo>
                  <a:pt x="1451" y="207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117475" y="3568700"/>
            <a:ext cx="2535238" cy="985838"/>
          </a:xfrm>
          <a:custGeom>
            <a:avLst/>
            <a:gdLst>
              <a:gd name="T0" fmla="*/ 1533 w 1597"/>
              <a:gd name="T1" fmla="*/ 223 h 621"/>
              <a:gd name="T2" fmla="*/ 1584 w 1597"/>
              <a:gd name="T3" fmla="*/ 261 h 621"/>
              <a:gd name="T4" fmla="*/ 1596 w 1597"/>
              <a:gd name="T5" fmla="*/ 291 h 621"/>
              <a:gd name="T6" fmla="*/ 1575 w 1597"/>
              <a:gd name="T7" fmla="*/ 333 h 621"/>
              <a:gd name="T8" fmla="*/ 1517 w 1597"/>
              <a:gd name="T9" fmla="*/ 364 h 621"/>
              <a:gd name="T10" fmla="*/ 1549 w 1597"/>
              <a:gd name="T11" fmla="*/ 391 h 621"/>
              <a:gd name="T12" fmla="*/ 1560 w 1597"/>
              <a:gd name="T13" fmla="*/ 422 h 621"/>
              <a:gd name="T14" fmla="*/ 1548 w 1597"/>
              <a:gd name="T15" fmla="*/ 454 h 621"/>
              <a:gd name="T16" fmla="*/ 1513 w 1597"/>
              <a:gd name="T17" fmla="*/ 481 h 621"/>
              <a:gd name="T18" fmla="*/ 1400 w 1597"/>
              <a:gd name="T19" fmla="*/ 506 h 621"/>
              <a:gd name="T20" fmla="*/ 1336 w 1597"/>
              <a:gd name="T21" fmla="*/ 538 h 621"/>
              <a:gd name="T22" fmla="*/ 1209 w 1597"/>
              <a:gd name="T23" fmla="*/ 578 h 621"/>
              <a:gd name="T24" fmla="*/ 1058 w 1597"/>
              <a:gd name="T25" fmla="*/ 578 h 621"/>
              <a:gd name="T26" fmla="*/ 970 w 1597"/>
              <a:gd name="T27" fmla="*/ 574 h 621"/>
              <a:gd name="T28" fmla="*/ 870 w 1597"/>
              <a:gd name="T29" fmla="*/ 610 h 621"/>
              <a:gd name="T30" fmla="*/ 741 w 1597"/>
              <a:gd name="T31" fmla="*/ 618 h 621"/>
              <a:gd name="T32" fmla="*/ 603 w 1597"/>
              <a:gd name="T33" fmla="*/ 580 h 621"/>
              <a:gd name="T34" fmla="*/ 558 w 1597"/>
              <a:gd name="T35" fmla="*/ 546 h 621"/>
              <a:gd name="T36" fmla="*/ 515 w 1597"/>
              <a:gd name="T37" fmla="*/ 534 h 621"/>
              <a:gd name="T38" fmla="*/ 385 w 1597"/>
              <a:gd name="T39" fmla="*/ 541 h 621"/>
              <a:gd name="T40" fmla="*/ 293 w 1597"/>
              <a:gd name="T41" fmla="*/ 519 h 621"/>
              <a:gd name="T42" fmla="*/ 241 w 1597"/>
              <a:gd name="T43" fmla="*/ 486 h 621"/>
              <a:gd name="T44" fmla="*/ 216 w 1597"/>
              <a:gd name="T45" fmla="*/ 444 h 621"/>
              <a:gd name="T46" fmla="*/ 130 w 1597"/>
              <a:gd name="T47" fmla="*/ 417 h 621"/>
              <a:gd name="T48" fmla="*/ 61 w 1597"/>
              <a:gd name="T49" fmla="*/ 388 h 621"/>
              <a:gd name="T50" fmla="*/ 16 w 1597"/>
              <a:gd name="T51" fmla="*/ 347 h 621"/>
              <a:gd name="T52" fmla="*/ 0 w 1597"/>
              <a:gd name="T53" fmla="*/ 300 h 621"/>
              <a:gd name="T54" fmla="*/ 14 w 1597"/>
              <a:gd name="T55" fmla="*/ 259 h 621"/>
              <a:gd name="T56" fmla="*/ 52 w 1597"/>
              <a:gd name="T57" fmla="*/ 220 h 621"/>
              <a:gd name="T58" fmla="*/ 38 w 1597"/>
              <a:gd name="T59" fmla="*/ 189 h 621"/>
              <a:gd name="T60" fmla="*/ 43 w 1597"/>
              <a:gd name="T61" fmla="*/ 152 h 621"/>
              <a:gd name="T62" fmla="*/ 77 w 1597"/>
              <a:gd name="T63" fmla="*/ 115 h 621"/>
              <a:gd name="T64" fmla="*/ 183 w 1597"/>
              <a:gd name="T65" fmla="*/ 78 h 621"/>
              <a:gd name="T66" fmla="*/ 196 w 1597"/>
              <a:gd name="T67" fmla="*/ 54 h 621"/>
              <a:gd name="T68" fmla="*/ 268 w 1597"/>
              <a:gd name="T69" fmla="*/ 13 h 621"/>
              <a:gd name="T70" fmla="*/ 397 w 1597"/>
              <a:gd name="T71" fmla="*/ 3 h 621"/>
              <a:gd name="T72" fmla="*/ 481 w 1597"/>
              <a:gd name="T73" fmla="*/ 26 h 621"/>
              <a:gd name="T74" fmla="*/ 521 w 1597"/>
              <a:gd name="T75" fmla="*/ 20 h 621"/>
              <a:gd name="T76" fmla="*/ 605 w 1597"/>
              <a:gd name="T77" fmla="*/ 2 h 621"/>
              <a:gd name="T78" fmla="*/ 688 w 1597"/>
              <a:gd name="T79" fmla="*/ 8 h 621"/>
              <a:gd name="T80" fmla="*/ 756 w 1597"/>
              <a:gd name="T81" fmla="*/ 37 h 621"/>
              <a:gd name="T82" fmla="*/ 830 w 1597"/>
              <a:gd name="T83" fmla="*/ 27 h 621"/>
              <a:gd name="T84" fmla="*/ 958 w 1597"/>
              <a:gd name="T85" fmla="*/ 23 h 621"/>
              <a:gd name="T86" fmla="*/ 1047 w 1597"/>
              <a:gd name="T87" fmla="*/ 51 h 621"/>
              <a:gd name="T88" fmla="*/ 1109 w 1597"/>
              <a:gd name="T89" fmla="*/ 67 h 621"/>
              <a:gd name="T90" fmla="*/ 1231 w 1597"/>
              <a:gd name="T91" fmla="*/ 57 h 621"/>
              <a:gd name="T92" fmla="*/ 1325 w 1597"/>
              <a:gd name="T93" fmla="*/ 73 h 621"/>
              <a:gd name="T94" fmla="*/ 1398 w 1597"/>
              <a:gd name="T95" fmla="*/ 105 h 621"/>
              <a:gd name="T96" fmla="*/ 1443 w 1597"/>
              <a:gd name="T97" fmla="*/ 149 h 621"/>
              <a:gd name="T98" fmla="*/ 1454 w 1597"/>
              <a:gd name="T99" fmla="*/ 198 h 6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97"/>
              <a:gd name="T151" fmla="*/ 0 h 621"/>
              <a:gd name="T152" fmla="*/ 1597 w 1597"/>
              <a:gd name="T153" fmla="*/ 621 h 6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97" h="621">
                <a:moveTo>
                  <a:pt x="1451" y="207"/>
                </a:moveTo>
                <a:lnTo>
                  <a:pt x="1481" y="209"/>
                </a:lnTo>
                <a:lnTo>
                  <a:pt x="1509" y="215"/>
                </a:lnTo>
                <a:lnTo>
                  <a:pt x="1533" y="223"/>
                </a:lnTo>
                <a:lnTo>
                  <a:pt x="1555" y="234"/>
                </a:lnTo>
                <a:lnTo>
                  <a:pt x="1571" y="247"/>
                </a:lnTo>
                <a:lnTo>
                  <a:pt x="1579" y="253"/>
                </a:lnTo>
                <a:lnTo>
                  <a:pt x="1584" y="261"/>
                </a:lnTo>
                <a:lnTo>
                  <a:pt x="1590" y="268"/>
                </a:lnTo>
                <a:lnTo>
                  <a:pt x="1594" y="275"/>
                </a:lnTo>
                <a:lnTo>
                  <a:pt x="1594" y="283"/>
                </a:lnTo>
                <a:lnTo>
                  <a:pt x="1596" y="291"/>
                </a:lnTo>
                <a:lnTo>
                  <a:pt x="1594" y="303"/>
                </a:lnTo>
                <a:lnTo>
                  <a:pt x="1590" y="313"/>
                </a:lnTo>
                <a:lnTo>
                  <a:pt x="1583" y="324"/>
                </a:lnTo>
                <a:lnTo>
                  <a:pt x="1575" y="333"/>
                </a:lnTo>
                <a:lnTo>
                  <a:pt x="1564" y="343"/>
                </a:lnTo>
                <a:lnTo>
                  <a:pt x="1550" y="351"/>
                </a:lnTo>
                <a:lnTo>
                  <a:pt x="1534" y="357"/>
                </a:lnTo>
                <a:lnTo>
                  <a:pt x="1517" y="364"/>
                </a:lnTo>
                <a:lnTo>
                  <a:pt x="1527" y="369"/>
                </a:lnTo>
                <a:lnTo>
                  <a:pt x="1535" y="377"/>
                </a:lnTo>
                <a:lnTo>
                  <a:pt x="1543" y="383"/>
                </a:lnTo>
                <a:lnTo>
                  <a:pt x="1549" y="391"/>
                </a:lnTo>
                <a:lnTo>
                  <a:pt x="1555" y="398"/>
                </a:lnTo>
                <a:lnTo>
                  <a:pt x="1558" y="406"/>
                </a:lnTo>
                <a:lnTo>
                  <a:pt x="1559" y="414"/>
                </a:lnTo>
                <a:lnTo>
                  <a:pt x="1560" y="422"/>
                </a:lnTo>
                <a:lnTo>
                  <a:pt x="1559" y="430"/>
                </a:lnTo>
                <a:lnTo>
                  <a:pt x="1557" y="439"/>
                </a:lnTo>
                <a:lnTo>
                  <a:pt x="1553" y="447"/>
                </a:lnTo>
                <a:lnTo>
                  <a:pt x="1548" y="454"/>
                </a:lnTo>
                <a:lnTo>
                  <a:pt x="1541" y="461"/>
                </a:lnTo>
                <a:lnTo>
                  <a:pt x="1533" y="468"/>
                </a:lnTo>
                <a:lnTo>
                  <a:pt x="1523" y="476"/>
                </a:lnTo>
                <a:lnTo>
                  <a:pt x="1513" y="481"/>
                </a:lnTo>
                <a:lnTo>
                  <a:pt x="1489" y="492"/>
                </a:lnTo>
                <a:lnTo>
                  <a:pt x="1462" y="499"/>
                </a:lnTo>
                <a:lnTo>
                  <a:pt x="1432" y="505"/>
                </a:lnTo>
                <a:lnTo>
                  <a:pt x="1400" y="506"/>
                </a:lnTo>
                <a:lnTo>
                  <a:pt x="1390" y="506"/>
                </a:lnTo>
                <a:lnTo>
                  <a:pt x="1382" y="506"/>
                </a:lnTo>
                <a:lnTo>
                  <a:pt x="1361" y="523"/>
                </a:lnTo>
                <a:lnTo>
                  <a:pt x="1336" y="538"/>
                </a:lnTo>
                <a:lnTo>
                  <a:pt x="1308" y="551"/>
                </a:lnTo>
                <a:lnTo>
                  <a:pt x="1277" y="562"/>
                </a:lnTo>
                <a:lnTo>
                  <a:pt x="1244" y="571"/>
                </a:lnTo>
                <a:lnTo>
                  <a:pt x="1209" y="578"/>
                </a:lnTo>
                <a:lnTo>
                  <a:pt x="1172" y="581"/>
                </a:lnTo>
                <a:lnTo>
                  <a:pt x="1134" y="582"/>
                </a:lnTo>
                <a:lnTo>
                  <a:pt x="1095" y="581"/>
                </a:lnTo>
                <a:lnTo>
                  <a:pt x="1058" y="578"/>
                </a:lnTo>
                <a:lnTo>
                  <a:pt x="1021" y="571"/>
                </a:lnTo>
                <a:lnTo>
                  <a:pt x="987" y="561"/>
                </a:lnTo>
                <a:lnTo>
                  <a:pt x="989" y="561"/>
                </a:lnTo>
                <a:lnTo>
                  <a:pt x="970" y="574"/>
                </a:lnTo>
                <a:lnTo>
                  <a:pt x="948" y="585"/>
                </a:lnTo>
                <a:lnTo>
                  <a:pt x="924" y="595"/>
                </a:lnTo>
                <a:lnTo>
                  <a:pt x="898" y="604"/>
                </a:lnTo>
                <a:lnTo>
                  <a:pt x="870" y="610"/>
                </a:lnTo>
                <a:lnTo>
                  <a:pt x="842" y="616"/>
                </a:lnTo>
                <a:lnTo>
                  <a:pt x="812" y="618"/>
                </a:lnTo>
                <a:lnTo>
                  <a:pt x="781" y="620"/>
                </a:lnTo>
                <a:lnTo>
                  <a:pt x="741" y="618"/>
                </a:lnTo>
                <a:lnTo>
                  <a:pt x="702" y="613"/>
                </a:lnTo>
                <a:lnTo>
                  <a:pt x="665" y="604"/>
                </a:lnTo>
                <a:lnTo>
                  <a:pt x="632" y="594"/>
                </a:lnTo>
                <a:lnTo>
                  <a:pt x="603" y="580"/>
                </a:lnTo>
                <a:lnTo>
                  <a:pt x="590" y="572"/>
                </a:lnTo>
                <a:lnTo>
                  <a:pt x="577" y="564"/>
                </a:lnTo>
                <a:lnTo>
                  <a:pt x="567" y="555"/>
                </a:lnTo>
                <a:lnTo>
                  <a:pt x="558" y="546"/>
                </a:lnTo>
                <a:lnTo>
                  <a:pt x="550" y="536"/>
                </a:lnTo>
                <a:lnTo>
                  <a:pt x="543" y="526"/>
                </a:lnTo>
                <a:lnTo>
                  <a:pt x="541" y="527"/>
                </a:lnTo>
                <a:lnTo>
                  <a:pt x="515" y="534"/>
                </a:lnTo>
                <a:lnTo>
                  <a:pt x="488" y="539"/>
                </a:lnTo>
                <a:lnTo>
                  <a:pt x="459" y="542"/>
                </a:lnTo>
                <a:lnTo>
                  <a:pt x="429" y="543"/>
                </a:lnTo>
                <a:lnTo>
                  <a:pt x="385" y="541"/>
                </a:lnTo>
                <a:lnTo>
                  <a:pt x="345" y="536"/>
                </a:lnTo>
                <a:lnTo>
                  <a:pt x="327" y="530"/>
                </a:lnTo>
                <a:lnTo>
                  <a:pt x="310" y="525"/>
                </a:lnTo>
                <a:lnTo>
                  <a:pt x="293" y="519"/>
                </a:lnTo>
                <a:lnTo>
                  <a:pt x="278" y="511"/>
                </a:lnTo>
                <a:lnTo>
                  <a:pt x="264" y="503"/>
                </a:lnTo>
                <a:lnTo>
                  <a:pt x="252" y="494"/>
                </a:lnTo>
                <a:lnTo>
                  <a:pt x="241" y="486"/>
                </a:lnTo>
                <a:lnTo>
                  <a:pt x="232" y="476"/>
                </a:lnTo>
                <a:lnTo>
                  <a:pt x="226" y="465"/>
                </a:lnTo>
                <a:lnTo>
                  <a:pt x="219" y="454"/>
                </a:lnTo>
                <a:lnTo>
                  <a:pt x="216" y="444"/>
                </a:lnTo>
                <a:lnTo>
                  <a:pt x="215" y="432"/>
                </a:lnTo>
                <a:lnTo>
                  <a:pt x="216" y="432"/>
                </a:lnTo>
                <a:lnTo>
                  <a:pt x="171" y="427"/>
                </a:lnTo>
                <a:lnTo>
                  <a:pt x="130" y="417"/>
                </a:lnTo>
                <a:lnTo>
                  <a:pt x="112" y="411"/>
                </a:lnTo>
                <a:lnTo>
                  <a:pt x="94" y="404"/>
                </a:lnTo>
                <a:lnTo>
                  <a:pt x="77" y="396"/>
                </a:lnTo>
                <a:lnTo>
                  <a:pt x="61" y="388"/>
                </a:lnTo>
                <a:lnTo>
                  <a:pt x="49" y="378"/>
                </a:lnTo>
                <a:lnTo>
                  <a:pt x="36" y="368"/>
                </a:lnTo>
                <a:lnTo>
                  <a:pt x="26" y="357"/>
                </a:lnTo>
                <a:lnTo>
                  <a:pt x="16" y="347"/>
                </a:lnTo>
                <a:lnTo>
                  <a:pt x="10" y="336"/>
                </a:lnTo>
                <a:lnTo>
                  <a:pt x="5" y="325"/>
                </a:lnTo>
                <a:lnTo>
                  <a:pt x="1" y="312"/>
                </a:lnTo>
                <a:lnTo>
                  <a:pt x="0" y="300"/>
                </a:lnTo>
                <a:lnTo>
                  <a:pt x="1" y="290"/>
                </a:lnTo>
                <a:lnTo>
                  <a:pt x="4" y="279"/>
                </a:lnTo>
                <a:lnTo>
                  <a:pt x="9" y="268"/>
                </a:lnTo>
                <a:lnTo>
                  <a:pt x="14" y="259"/>
                </a:lnTo>
                <a:lnTo>
                  <a:pt x="22" y="248"/>
                </a:lnTo>
                <a:lnTo>
                  <a:pt x="30" y="238"/>
                </a:lnTo>
                <a:lnTo>
                  <a:pt x="41" y="229"/>
                </a:lnTo>
                <a:lnTo>
                  <a:pt x="52" y="220"/>
                </a:lnTo>
                <a:lnTo>
                  <a:pt x="53" y="220"/>
                </a:lnTo>
                <a:lnTo>
                  <a:pt x="46" y="210"/>
                </a:lnTo>
                <a:lnTo>
                  <a:pt x="42" y="200"/>
                </a:lnTo>
                <a:lnTo>
                  <a:pt x="38" y="189"/>
                </a:lnTo>
                <a:lnTo>
                  <a:pt x="37" y="178"/>
                </a:lnTo>
                <a:lnTo>
                  <a:pt x="38" y="170"/>
                </a:lnTo>
                <a:lnTo>
                  <a:pt x="39" y="161"/>
                </a:lnTo>
                <a:lnTo>
                  <a:pt x="43" y="152"/>
                </a:lnTo>
                <a:lnTo>
                  <a:pt x="47" y="145"/>
                </a:lnTo>
                <a:lnTo>
                  <a:pt x="53" y="138"/>
                </a:lnTo>
                <a:lnTo>
                  <a:pt x="60" y="129"/>
                </a:lnTo>
                <a:lnTo>
                  <a:pt x="77" y="115"/>
                </a:lnTo>
                <a:lnTo>
                  <a:pt x="99" y="104"/>
                </a:lnTo>
                <a:lnTo>
                  <a:pt x="124" y="92"/>
                </a:lnTo>
                <a:lnTo>
                  <a:pt x="152" y="83"/>
                </a:lnTo>
                <a:lnTo>
                  <a:pt x="183" y="78"/>
                </a:lnTo>
                <a:lnTo>
                  <a:pt x="182" y="78"/>
                </a:lnTo>
                <a:lnTo>
                  <a:pt x="185" y="69"/>
                </a:lnTo>
                <a:lnTo>
                  <a:pt x="190" y="61"/>
                </a:lnTo>
                <a:lnTo>
                  <a:pt x="196" y="54"/>
                </a:lnTo>
                <a:lnTo>
                  <a:pt x="203" y="47"/>
                </a:lnTo>
                <a:lnTo>
                  <a:pt x="221" y="33"/>
                </a:lnTo>
                <a:lnTo>
                  <a:pt x="242" y="23"/>
                </a:lnTo>
                <a:lnTo>
                  <a:pt x="268" y="13"/>
                </a:lnTo>
                <a:lnTo>
                  <a:pt x="296" y="7"/>
                </a:lnTo>
                <a:lnTo>
                  <a:pt x="326" y="2"/>
                </a:lnTo>
                <a:lnTo>
                  <a:pt x="358" y="0"/>
                </a:lnTo>
                <a:lnTo>
                  <a:pt x="397" y="3"/>
                </a:lnTo>
                <a:lnTo>
                  <a:pt x="434" y="8"/>
                </a:lnTo>
                <a:lnTo>
                  <a:pt x="451" y="13"/>
                </a:lnTo>
                <a:lnTo>
                  <a:pt x="467" y="20"/>
                </a:lnTo>
                <a:lnTo>
                  <a:pt x="481" y="26"/>
                </a:lnTo>
                <a:lnTo>
                  <a:pt x="495" y="33"/>
                </a:lnTo>
                <a:lnTo>
                  <a:pt x="495" y="34"/>
                </a:lnTo>
                <a:lnTo>
                  <a:pt x="507" y="27"/>
                </a:lnTo>
                <a:lnTo>
                  <a:pt x="521" y="20"/>
                </a:lnTo>
                <a:lnTo>
                  <a:pt x="536" y="14"/>
                </a:lnTo>
                <a:lnTo>
                  <a:pt x="552" y="10"/>
                </a:lnTo>
                <a:lnTo>
                  <a:pt x="586" y="3"/>
                </a:lnTo>
                <a:lnTo>
                  <a:pt x="605" y="2"/>
                </a:lnTo>
                <a:lnTo>
                  <a:pt x="623" y="0"/>
                </a:lnTo>
                <a:lnTo>
                  <a:pt x="646" y="2"/>
                </a:lnTo>
                <a:lnTo>
                  <a:pt x="668" y="4"/>
                </a:lnTo>
                <a:lnTo>
                  <a:pt x="688" y="8"/>
                </a:lnTo>
                <a:lnTo>
                  <a:pt x="707" y="13"/>
                </a:lnTo>
                <a:lnTo>
                  <a:pt x="726" y="20"/>
                </a:lnTo>
                <a:lnTo>
                  <a:pt x="742" y="28"/>
                </a:lnTo>
                <a:lnTo>
                  <a:pt x="756" y="37"/>
                </a:lnTo>
                <a:lnTo>
                  <a:pt x="767" y="47"/>
                </a:lnTo>
                <a:lnTo>
                  <a:pt x="766" y="49"/>
                </a:lnTo>
                <a:lnTo>
                  <a:pt x="796" y="36"/>
                </a:lnTo>
                <a:lnTo>
                  <a:pt x="830" y="27"/>
                </a:lnTo>
                <a:lnTo>
                  <a:pt x="867" y="21"/>
                </a:lnTo>
                <a:lnTo>
                  <a:pt x="905" y="20"/>
                </a:lnTo>
                <a:lnTo>
                  <a:pt x="932" y="20"/>
                </a:lnTo>
                <a:lnTo>
                  <a:pt x="958" y="23"/>
                </a:lnTo>
                <a:lnTo>
                  <a:pt x="983" y="27"/>
                </a:lnTo>
                <a:lnTo>
                  <a:pt x="1006" y="34"/>
                </a:lnTo>
                <a:lnTo>
                  <a:pt x="1028" y="41"/>
                </a:lnTo>
                <a:lnTo>
                  <a:pt x="1047" y="51"/>
                </a:lnTo>
                <a:lnTo>
                  <a:pt x="1064" y="63"/>
                </a:lnTo>
                <a:lnTo>
                  <a:pt x="1079" y="74"/>
                </a:lnTo>
                <a:lnTo>
                  <a:pt x="1079" y="76"/>
                </a:lnTo>
                <a:lnTo>
                  <a:pt x="1109" y="67"/>
                </a:lnTo>
                <a:lnTo>
                  <a:pt x="1140" y="61"/>
                </a:lnTo>
                <a:lnTo>
                  <a:pt x="1173" y="57"/>
                </a:lnTo>
                <a:lnTo>
                  <a:pt x="1205" y="56"/>
                </a:lnTo>
                <a:lnTo>
                  <a:pt x="1231" y="57"/>
                </a:lnTo>
                <a:lnTo>
                  <a:pt x="1256" y="59"/>
                </a:lnTo>
                <a:lnTo>
                  <a:pt x="1280" y="63"/>
                </a:lnTo>
                <a:lnTo>
                  <a:pt x="1303" y="67"/>
                </a:lnTo>
                <a:lnTo>
                  <a:pt x="1325" y="73"/>
                </a:lnTo>
                <a:lnTo>
                  <a:pt x="1345" y="79"/>
                </a:lnTo>
                <a:lnTo>
                  <a:pt x="1363" y="87"/>
                </a:lnTo>
                <a:lnTo>
                  <a:pt x="1382" y="95"/>
                </a:lnTo>
                <a:lnTo>
                  <a:pt x="1398" y="105"/>
                </a:lnTo>
                <a:lnTo>
                  <a:pt x="1413" y="115"/>
                </a:lnTo>
                <a:lnTo>
                  <a:pt x="1425" y="126"/>
                </a:lnTo>
                <a:lnTo>
                  <a:pt x="1436" y="138"/>
                </a:lnTo>
                <a:lnTo>
                  <a:pt x="1443" y="149"/>
                </a:lnTo>
                <a:lnTo>
                  <a:pt x="1450" y="162"/>
                </a:lnTo>
                <a:lnTo>
                  <a:pt x="1454" y="175"/>
                </a:lnTo>
                <a:lnTo>
                  <a:pt x="1455" y="189"/>
                </a:lnTo>
                <a:lnTo>
                  <a:pt x="1454" y="198"/>
                </a:lnTo>
                <a:lnTo>
                  <a:pt x="1453" y="207"/>
                </a:lnTo>
                <a:lnTo>
                  <a:pt x="1451" y="207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2376488" y="4146550"/>
            <a:ext cx="150812" cy="20638"/>
          </a:xfrm>
          <a:custGeom>
            <a:avLst/>
            <a:gdLst>
              <a:gd name="T0" fmla="*/ 94 w 95"/>
              <a:gd name="T1" fmla="*/ 0 h 13"/>
              <a:gd name="T2" fmla="*/ 74 w 95"/>
              <a:gd name="T3" fmla="*/ 5 h 13"/>
              <a:gd name="T4" fmla="*/ 55 w 95"/>
              <a:gd name="T5" fmla="*/ 9 h 13"/>
              <a:gd name="T6" fmla="*/ 34 w 95"/>
              <a:gd name="T7" fmla="*/ 11 h 13"/>
              <a:gd name="T8" fmla="*/ 13 w 95"/>
              <a:gd name="T9" fmla="*/ 12 h 13"/>
              <a:gd name="T10" fmla="*/ 5 w 95"/>
              <a:gd name="T11" fmla="*/ 12 h 13"/>
              <a:gd name="T12" fmla="*/ 0 w 95"/>
              <a:gd name="T13" fmla="*/ 12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"/>
              <a:gd name="T22" fmla="*/ 0 h 13"/>
              <a:gd name="T23" fmla="*/ 95 w 95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" h="13">
                <a:moveTo>
                  <a:pt x="94" y="0"/>
                </a:moveTo>
                <a:lnTo>
                  <a:pt x="74" y="5"/>
                </a:lnTo>
                <a:lnTo>
                  <a:pt x="55" y="9"/>
                </a:lnTo>
                <a:lnTo>
                  <a:pt x="34" y="11"/>
                </a:lnTo>
                <a:lnTo>
                  <a:pt x="13" y="12"/>
                </a:lnTo>
                <a:lnTo>
                  <a:pt x="5" y="12"/>
                </a:lnTo>
                <a:lnTo>
                  <a:pt x="0" y="12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246313" y="4362450"/>
            <a:ext cx="66675" cy="11113"/>
          </a:xfrm>
          <a:custGeom>
            <a:avLst/>
            <a:gdLst>
              <a:gd name="T0" fmla="*/ 41 w 42"/>
              <a:gd name="T1" fmla="*/ 6 h 7"/>
              <a:gd name="T2" fmla="*/ 19 w 42"/>
              <a:gd name="T3" fmla="*/ 3 h 7"/>
              <a:gd name="T4" fmla="*/ 0 w 42"/>
              <a:gd name="T5" fmla="*/ 0 h 7"/>
              <a:gd name="T6" fmla="*/ 0 60000 65536"/>
              <a:gd name="T7" fmla="*/ 0 60000 65536"/>
              <a:gd name="T8" fmla="*/ 0 60000 65536"/>
              <a:gd name="T9" fmla="*/ 0 w 42"/>
              <a:gd name="T10" fmla="*/ 0 h 7"/>
              <a:gd name="T11" fmla="*/ 42 w 42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7">
                <a:moveTo>
                  <a:pt x="41" y="6"/>
                </a:moveTo>
                <a:lnTo>
                  <a:pt x="19" y="3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1687513" y="4419600"/>
            <a:ext cx="39687" cy="41275"/>
          </a:xfrm>
          <a:custGeom>
            <a:avLst/>
            <a:gdLst>
              <a:gd name="T0" fmla="*/ 24 w 25"/>
              <a:gd name="T1" fmla="*/ 0 h 26"/>
              <a:gd name="T2" fmla="*/ 19 w 25"/>
              <a:gd name="T3" fmla="*/ 6 h 26"/>
              <a:gd name="T4" fmla="*/ 13 w 25"/>
              <a:gd name="T5" fmla="*/ 13 h 26"/>
              <a:gd name="T6" fmla="*/ 0 w 25"/>
              <a:gd name="T7" fmla="*/ 25 h 26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26"/>
              <a:gd name="T14" fmla="*/ 25 w 25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26">
                <a:moveTo>
                  <a:pt x="24" y="0"/>
                </a:moveTo>
                <a:lnTo>
                  <a:pt x="19" y="6"/>
                </a:lnTo>
                <a:lnTo>
                  <a:pt x="13" y="13"/>
                </a:lnTo>
                <a:lnTo>
                  <a:pt x="0" y="25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963613" y="4360863"/>
            <a:ext cx="17462" cy="44450"/>
          </a:xfrm>
          <a:custGeom>
            <a:avLst/>
            <a:gdLst>
              <a:gd name="T0" fmla="*/ 10 w 11"/>
              <a:gd name="T1" fmla="*/ 27 h 28"/>
              <a:gd name="T2" fmla="*/ 3 w 11"/>
              <a:gd name="T3" fmla="*/ 13 h 28"/>
              <a:gd name="T4" fmla="*/ 0 w 11"/>
              <a:gd name="T5" fmla="*/ 0 h 28"/>
              <a:gd name="T6" fmla="*/ 0 60000 65536"/>
              <a:gd name="T7" fmla="*/ 0 60000 65536"/>
              <a:gd name="T8" fmla="*/ 0 60000 65536"/>
              <a:gd name="T9" fmla="*/ 0 w 11"/>
              <a:gd name="T10" fmla="*/ 0 h 28"/>
              <a:gd name="T11" fmla="*/ 11 w 1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8">
                <a:moveTo>
                  <a:pt x="10" y="27"/>
                </a:moveTo>
                <a:lnTo>
                  <a:pt x="3" y="13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458788" y="4092575"/>
            <a:ext cx="192087" cy="163513"/>
          </a:xfrm>
          <a:custGeom>
            <a:avLst/>
            <a:gdLst>
              <a:gd name="T0" fmla="*/ 0 w 121"/>
              <a:gd name="T1" fmla="*/ 102 h 103"/>
              <a:gd name="T2" fmla="*/ 0 w 121"/>
              <a:gd name="T3" fmla="*/ 101 h 103"/>
              <a:gd name="T4" fmla="*/ 2 w 121"/>
              <a:gd name="T5" fmla="*/ 85 h 103"/>
              <a:gd name="T6" fmla="*/ 8 w 121"/>
              <a:gd name="T7" fmla="*/ 69 h 103"/>
              <a:gd name="T8" fmla="*/ 18 w 121"/>
              <a:gd name="T9" fmla="*/ 55 h 103"/>
              <a:gd name="T10" fmla="*/ 32 w 121"/>
              <a:gd name="T11" fmla="*/ 40 h 103"/>
              <a:gd name="T12" fmla="*/ 50 w 121"/>
              <a:gd name="T13" fmla="*/ 29 h 103"/>
              <a:gd name="T14" fmla="*/ 71 w 121"/>
              <a:gd name="T15" fmla="*/ 17 h 103"/>
              <a:gd name="T16" fmla="*/ 94 w 121"/>
              <a:gd name="T17" fmla="*/ 8 h 103"/>
              <a:gd name="T18" fmla="*/ 120 w 121"/>
              <a:gd name="T19" fmla="*/ 0 h 1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1"/>
              <a:gd name="T31" fmla="*/ 0 h 103"/>
              <a:gd name="T32" fmla="*/ 121 w 121"/>
              <a:gd name="T33" fmla="*/ 103 h 1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1" h="103">
                <a:moveTo>
                  <a:pt x="0" y="102"/>
                </a:moveTo>
                <a:lnTo>
                  <a:pt x="0" y="101"/>
                </a:lnTo>
                <a:lnTo>
                  <a:pt x="2" y="85"/>
                </a:lnTo>
                <a:lnTo>
                  <a:pt x="8" y="69"/>
                </a:lnTo>
                <a:lnTo>
                  <a:pt x="18" y="55"/>
                </a:lnTo>
                <a:lnTo>
                  <a:pt x="32" y="40"/>
                </a:lnTo>
                <a:lnTo>
                  <a:pt x="50" y="29"/>
                </a:lnTo>
                <a:lnTo>
                  <a:pt x="71" y="17"/>
                </a:lnTo>
                <a:lnTo>
                  <a:pt x="94" y="8"/>
                </a:lnTo>
                <a:lnTo>
                  <a:pt x="12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201613" y="3917950"/>
            <a:ext cx="85725" cy="63500"/>
          </a:xfrm>
          <a:custGeom>
            <a:avLst/>
            <a:gdLst>
              <a:gd name="T0" fmla="*/ 53 w 54"/>
              <a:gd name="T1" fmla="*/ 39 h 40"/>
              <a:gd name="T2" fmla="*/ 37 w 54"/>
              <a:gd name="T3" fmla="*/ 30 h 40"/>
              <a:gd name="T4" fmla="*/ 22 w 54"/>
              <a:gd name="T5" fmla="*/ 20 h 40"/>
              <a:gd name="T6" fmla="*/ 11 w 54"/>
              <a:gd name="T7" fmla="*/ 10 h 40"/>
              <a:gd name="T8" fmla="*/ 0 w 54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0"/>
              <a:gd name="T17" fmla="*/ 54 w 54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0">
                <a:moveTo>
                  <a:pt x="53" y="39"/>
                </a:moveTo>
                <a:lnTo>
                  <a:pt x="37" y="30"/>
                </a:lnTo>
                <a:lnTo>
                  <a:pt x="22" y="20"/>
                </a:lnTo>
                <a:lnTo>
                  <a:pt x="11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403225" y="3692525"/>
            <a:ext cx="4763" cy="30163"/>
          </a:xfrm>
          <a:custGeom>
            <a:avLst/>
            <a:gdLst>
              <a:gd name="T0" fmla="*/ 0 w 3"/>
              <a:gd name="T1" fmla="*/ 18 h 19"/>
              <a:gd name="T2" fmla="*/ 0 w 3"/>
              <a:gd name="T3" fmla="*/ 17 h 19"/>
              <a:gd name="T4" fmla="*/ 0 w 3"/>
              <a:gd name="T5" fmla="*/ 9 h 19"/>
              <a:gd name="T6" fmla="*/ 2 w 3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9"/>
              <a:gd name="T14" fmla="*/ 3 w 3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9">
                <a:moveTo>
                  <a:pt x="0" y="18"/>
                </a:moveTo>
                <a:lnTo>
                  <a:pt x="0" y="17"/>
                </a:lnTo>
                <a:lnTo>
                  <a:pt x="0" y="9"/>
                </a:lnTo>
                <a:lnTo>
                  <a:pt x="2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903288" y="3621088"/>
            <a:ext cx="44450" cy="38100"/>
          </a:xfrm>
          <a:custGeom>
            <a:avLst/>
            <a:gdLst>
              <a:gd name="T0" fmla="*/ 0 w 28"/>
              <a:gd name="T1" fmla="*/ 0 h 24"/>
              <a:gd name="T2" fmla="*/ 15 w 28"/>
              <a:gd name="T3" fmla="*/ 12 h 24"/>
              <a:gd name="T4" fmla="*/ 27 w 28"/>
              <a:gd name="T5" fmla="*/ 23 h 24"/>
              <a:gd name="T6" fmla="*/ 0 60000 65536"/>
              <a:gd name="T7" fmla="*/ 0 60000 65536"/>
              <a:gd name="T8" fmla="*/ 0 60000 65536"/>
              <a:gd name="T9" fmla="*/ 0 w 28"/>
              <a:gd name="T10" fmla="*/ 0 h 24"/>
              <a:gd name="T11" fmla="*/ 28 w 2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24">
                <a:moveTo>
                  <a:pt x="0" y="0"/>
                </a:moveTo>
                <a:lnTo>
                  <a:pt x="15" y="12"/>
                </a:lnTo>
                <a:lnTo>
                  <a:pt x="27" y="23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1335088" y="3643313"/>
            <a:ext cx="20637" cy="33337"/>
          </a:xfrm>
          <a:custGeom>
            <a:avLst/>
            <a:gdLst>
              <a:gd name="T0" fmla="*/ 0 w 13"/>
              <a:gd name="T1" fmla="*/ 0 h 21"/>
              <a:gd name="T2" fmla="*/ 8 w 13"/>
              <a:gd name="T3" fmla="*/ 10 h 21"/>
              <a:gd name="T4" fmla="*/ 12 w 13"/>
              <a:gd name="T5" fmla="*/ 20 h 21"/>
              <a:gd name="T6" fmla="*/ 0 60000 65536"/>
              <a:gd name="T7" fmla="*/ 0 60000 65536"/>
              <a:gd name="T8" fmla="*/ 0 60000 65536"/>
              <a:gd name="T9" fmla="*/ 0 w 13"/>
              <a:gd name="T10" fmla="*/ 0 h 21"/>
              <a:gd name="T11" fmla="*/ 13 w 13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21">
                <a:moveTo>
                  <a:pt x="0" y="0"/>
                </a:moveTo>
                <a:lnTo>
                  <a:pt x="8" y="10"/>
                </a:lnTo>
                <a:lnTo>
                  <a:pt x="12" y="2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1754188" y="3689350"/>
            <a:ext cx="77787" cy="30163"/>
          </a:xfrm>
          <a:custGeom>
            <a:avLst/>
            <a:gdLst>
              <a:gd name="T0" fmla="*/ 0 w 49"/>
              <a:gd name="T1" fmla="*/ 18 h 19"/>
              <a:gd name="T2" fmla="*/ 23 w 49"/>
              <a:gd name="T3" fmla="*/ 7 h 19"/>
              <a:gd name="T4" fmla="*/ 48 w 49"/>
              <a:gd name="T5" fmla="*/ 0 h 19"/>
              <a:gd name="T6" fmla="*/ 0 60000 65536"/>
              <a:gd name="T7" fmla="*/ 0 60000 65536"/>
              <a:gd name="T8" fmla="*/ 0 60000 65536"/>
              <a:gd name="T9" fmla="*/ 0 w 49"/>
              <a:gd name="T10" fmla="*/ 0 h 19"/>
              <a:gd name="T11" fmla="*/ 49 w 49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9">
                <a:moveTo>
                  <a:pt x="0" y="18"/>
                </a:moveTo>
                <a:lnTo>
                  <a:pt x="23" y="7"/>
                </a:lnTo>
                <a:lnTo>
                  <a:pt x="48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2409825" y="3897313"/>
            <a:ext cx="15875" cy="31750"/>
          </a:xfrm>
          <a:custGeom>
            <a:avLst/>
            <a:gdLst>
              <a:gd name="T0" fmla="*/ 9 w 10"/>
              <a:gd name="T1" fmla="*/ 0 h 20"/>
              <a:gd name="T2" fmla="*/ 6 w 10"/>
              <a:gd name="T3" fmla="*/ 10 h 20"/>
              <a:gd name="T4" fmla="*/ 0 w 10"/>
              <a:gd name="T5" fmla="*/ 19 h 20"/>
              <a:gd name="T6" fmla="*/ 0 60000 65536"/>
              <a:gd name="T7" fmla="*/ 0 60000 65536"/>
              <a:gd name="T8" fmla="*/ 0 60000 65536"/>
              <a:gd name="T9" fmla="*/ 0 w 10"/>
              <a:gd name="T10" fmla="*/ 0 h 20"/>
              <a:gd name="T11" fmla="*/ 10 w 10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20">
                <a:moveTo>
                  <a:pt x="9" y="0"/>
                </a:moveTo>
                <a:lnTo>
                  <a:pt x="6" y="10"/>
                </a:lnTo>
                <a:lnTo>
                  <a:pt x="0" y="19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 rot="5220000">
            <a:off x="2237582" y="3415506"/>
            <a:ext cx="133350" cy="392113"/>
          </a:xfrm>
          <a:prstGeom prst="ellipse">
            <a:avLst/>
          </a:prstGeom>
          <a:solidFill>
            <a:srgbClr val="800080"/>
          </a:solidFill>
          <a:ln w="254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 rot="5220000">
            <a:off x="2451894" y="3353594"/>
            <a:ext cx="85725" cy="255587"/>
          </a:xfrm>
          <a:prstGeom prst="ellipse">
            <a:avLst/>
          </a:prstGeom>
          <a:solidFill>
            <a:srgbClr val="800080"/>
          </a:solidFill>
          <a:ln w="254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 rot="-120000">
            <a:off x="2555875" y="3387725"/>
            <a:ext cx="117475" cy="28575"/>
          </a:xfrm>
          <a:prstGeom prst="ellipse">
            <a:avLst/>
          </a:prstGeom>
          <a:solidFill>
            <a:srgbClr val="800080"/>
          </a:solidFill>
          <a:ln w="254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560387" y="3756025"/>
            <a:ext cx="18780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  <a:latin typeface="WP TypographicSymbols" pitchFamily="2" charset="0"/>
              </a:rPr>
              <a:t>’</a:t>
            </a:r>
            <a:r>
              <a:rPr lang="en-US" sz="2800" dirty="0" smtClean="0">
                <a:solidFill>
                  <a:srgbClr val="FFFF00"/>
                </a:solidFill>
              </a:rPr>
              <a:t>m too </a:t>
            </a:r>
            <a:r>
              <a:rPr lang="en-US" sz="2800" dirty="0">
                <a:solidFill>
                  <a:srgbClr val="FFFF00"/>
                </a:solidFill>
              </a:rPr>
              <a:t>big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600">
                <a:solidFill>
                  <a:srgbClr val="FF00FF"/>
                </a:solidFill>
              </a:rPr>
              <a:t>Slide 21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193675"/>
            <a:ext cx="8732837" cy="736600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Frame Size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3" cstate="print"/>
          <a:srcRect r="61573" b="64152"/>
          <a:stretch>
            <a:fillRect/>
          </a:stretch>
        </p:blipFill>
        <p:spPr bwMode="auto">
          <a:xfrm>
            <a:off x="1428750" y="971550"/>
            <a:ext cx="74104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Freeform 4"/>
          <p:cNvSpPr>
            <a:spLocks/>
          </p:cNvSpPr>
          <p:nvPr/>
        </p:nvSpPr>
        <p:spPr bwMode="auto">
          <a:xfrm>
            <a:off x="1428750" y="6000750"/>
            <a:ext cx="7372350" cy="630238"/>
          </a:xfrm>
          <a:custGeom>
            <a:avLst/>
            <a:gdLst>
              <a:gd name="T0" fmla="*/ 0 w 4644"/>
              <a:gd name="T1" fmla="*/ 0 h 397"/>
              <a:gd name="T2" fmla="*/ 4643 w 4644"/>
              <a:gd name="T3" fmla="*/ 0 h 397"/>
              <a:gd name="T4" fmla="*/ 4643 w 4644"/>
              <a:gd name="T5" fmla="*/ 396 h 397"/>
              <a:gd name="T6" fmla="*/ 0 w 4644"/>
              <a:gd name="T7" fmla="*/ 396 h 397"/>
              <a:gd name="T8" fmla="*/ 0 w 4644"/>
              <a:gd name="T9" fmla="*/ 0 h 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4"/>
              <a:gd name="T16" fmla="*/ 0 h 397"/>
              <a:gd name="T17" fmla="*/ 4644 w 4644"/>
              <a:gd name="T18" fmla="*/ 397 h 3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4" h="397">
                <a:moveTo>
                  <a:pt x="0" y="0"/>
                </a:moveTo>
                <a:lnTo>
                  <a:pt x="4643" y="0"/>
                </a:lnTo>
                <a:lnTo>
                  <a:pt x="4643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860550" y="6138863"/>
            <a:ext cx="7747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900 lb small framed steer with too much fat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122238" y="2809875"/>
            <a:ext cx="2533650" cy="982663"/>
          </a:xfrm>
          <a:custGeom>
            <a:avLst/>
            <a:gdLst>
              <a:gd name="T0" fmla="*/ 1532 w 1596"/>
              <a:gd name="T1" fmla="*/ 222 h 619"/>
              <a:gd name="T2" fmla="*/ 1583 w 1596"/>
              <a:gd name="T3" fmla="*/ 260 h 619"/>
              <a:gd name="T4" fmla="*/ 1595 w 1596"/>
              <a:gd name="T5" fmla="*/ 291 h 619"/>
              <a:gd name="T6" fmla="*/ 1575 w 1596"/>
              <a:gd name="T7" fmla="*/ 333 h 619"/>
              <a:gd name="T8" fmla="*/ 1516 w 1596"/>
              <a:gd name="T9" fmla="*/ 364 h 619"/>
              <a:gd name="T10" fmla="*/ 1548 w 1596"/>
              <a:gd name="T11" fmla="*/ 390 h 619"/>
              <a:gd name="T12" fmla="*/ 1560 w 1596"/>
              <a:gd name="T13" fmla="*/ 420 h 619"/>
              <a:gd name="T14" fmla="*/ 1547 w 1596"/>
              <a:gd name="T15" fmla="*/ 453 h 619"/>
              <a:gd name="T16" fmla="*/ 1512 w 1596"/>
              <a:gd name="T17" fmla="*/ 480 h 619"/>
              <a:gd name="T18" fmla="*/ 1399 w 1596"/>
              <a:gd name="T19" fmla="*/ 505 h 619"/>
              <a:gd name="T20" fmla="*/ 1335 w 1596"/>
              <a:gd name="T21" fmla="*/ 536 h 619"/>
              <a:gd name="T22" fmla="*/ 1208 w 1596"/>
              <a:gd name="T23" fmla="*/ 576 h 619"/>
              <a:gd name="T24" fmla="*/ 1058 w 1596"/>
              <a:gd name="T25" fmla="*/ 576 h 619"/>
              <a:gd name="T26" fmla="*/ 968 w 1596"/>
              <a:gd name="T27" fmla="*/ 572 h 619"/>
              <a:gd name="T28" fmla="*/ 870 w 1596"/>
              <a:gd name="T29" fmla="*/ 609 h 619"/>
              <a:gd name="T30" fmla="*/ 740 w 1596"/>
              <a:gd name="T31" fmla="*/ 617 h 619"/>
              <a:gd name="T32" fmla="*/ 602 w 1596"/>
              <a:gd name="T33" fmla="*/ 579 h 619"/>
              <a:gd name="T34" fmla="*/ 557 w 1596"/>
              <a:gd name="T35" fmla="*/ 544 h 619"/>
              <a:gd name="T36" fmla="*/ 514 w 1596"/>
              <a:gd name="T37" fmla="*/ 533 h 619"/>
              <a:gd name="T38" fmla="*/ 385 w 1596"/>
              <a:gd name="T39" fmla="*/ 540 h 619"/>
              <a:gd name="T40" fmla="*/ 292 w 1596"/>
              <a:gd name="T41" fmla="*/ 517 h 619"/>
              <a:gd name="T42" fmla="*/ 240 w 1596"/>
              <a:gd name="T43" fmla="*/ 485 h 619"/>
              <a:gd name="T44" fmla="*/ 215 w 1596"/>
              <a:gd name="T45" fmla="*/ 442 h 619"/>
              <a:gd name="T46" fmla="*/ 129 w 1596"/>
              <a:gd name="T47" fmla="*/ 415 h 619"/>
              <a:gd name="T48" fmla="*/ 60 w 1596"/>
              <a:gd name="T49" fmla="*/ 387 h 619"/>
              <a:gd name="T50" fmla="*/ 16 w 1596"/>
              <a:gd name="T51" fmla="*/ 347 h 619"/>
              <a:gd name="T52" fmla="*/ 0 w 1596"/>
              <a:gd name="T53" fmla="*/ 300 h 619"/>
              <a:gd name="T54" fmla="*/ 13 w 1596"/>
              <a:gd name="T55" fmla="*/ 258 h 619"/>
              <a:gd name="T56" fmla="*/ 51 w 1596"/>
              <a:gd name="T57" fmla="*/ 219 h 619"/>
              <a:gd name="T58" fmla="*/ 38 w 1596"/>
              <a:gd name="T59" fmla="*/ 189 h 619"/>
              <a:gd name="T60" fmla="*/ 42 w 1596"/>
              <a:gd name="T61" fmla="*/ 152 h 619"/>
              <a:gd name="T62" fmla="*/ 77 w 1596"/>
              <a:gd name="T63" fmla="*/ 114 h 619"/>
              <a:gd name="T64" fmla="*/ 182 w 1596"/>
              <a:gd name="T65" fmla="*/ 78 h 619"/>
              <a:gd name="T66" fmla="*/ 195 w 1596"/>
              <a:gd name="T67" fmla="*/ 54 h 619"/>
              <a:gd name="T68" fmla="*/ 267 w 1596"/>
              <a:gd name="T69" fmla="*/ 13 h 619"/>
              <a:gd name="T70" fmla="*/ 396 w 1596"/>
              <a:gd name="T71" fmla="*/ 3 h 619"/>
              <a:gd name="T72" fmla="*/ 480 w 1596"/>
              <a:gd name="T73" fmla="*/ 26 h 619"/>
              <a:gd name="T74" fmla="*/ 521 w 1596"/>
              <a:gd name="T75" fmla="*/ 20 h 619"/>
              <a:gd name="T76" fmla="*/ 604 w 1596"/>
              <a:gd name="T77" fmla="*/ 1 h 619"/>
              <a:gd name="T78" fmla="*/ 688 w 1596"/>
              <a:gd name="T79" fmla="*/ 7 h 619"/>
              <a:gd name="T80" fmla="*/ 755 w 1596"/>
              <a:gd name="T81" fmla="*/ 36 h 619"/>
              <a:gd name="T82" fmla="*/ 829 w 1596"/>
              <a:gd name="T83" fmla="*/ 27 h 619"/>
              <a:gd name="T84" fmla="*/ 957 w 1596"/>
              <a:gd name="T85" fmla="*/ 22 h 619"/>
              <a:gd name="T86" fmla="*/ 1046 w 1596"/>
              <a:gd name="T87" fmla="*/ 51 h 619"/>
              <a:gd name="T88" fmla="*/ 1108 w 1596"/>
              <a:gd name="T89" fmla="*/ 67 h 619"/>
              <a:gd name="T90" fmla="*/ 1230 w 1596"/>
              <a:gd name="T91" fmla="*/ 57 h 619"/>
              <a:gd name="T92" fmla="*/ 1324 w 1596"/>
              <a:gd name="T93" fmla="*/ 73 h 619"/>
              <a:gd name="T94" fmla="*/ 1397 w 1596"/>
              <a:gd name="T95" fmla="*/ 104 h 619"/>
              <a:gd name="T96" fmla="*/ 1443 w 1596"/>
              <a:gd name="T97" fmla="*/ 149 h 619"/>
              <a:gd name="T98" fmla="*/ 1453 w 1596"/>
              <a:gd name="T99" fmla="*/ 198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96"/>
              <a:gd name="T151" fmla="*/ 0 h 619"/>
              <a:gd name="T152" fmla="*/ 1596 w 1596"/>
              <a:gd name="T153" fmla="*/ 619 h 6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96" h="619">
                <a:moveTo>
                  <a:pt x="1451" y="206"/>
                </a:moveTo>
                <a:lnTo>
                  <a:pt x="1481" y="209"/>
                </a:lnTo>
                <a:lnTo>
                  <a:pt x="1508" y="214"/>
                </a:lnTo>
                <a:lnTo>
                  <a:pt x="1532" y="222"/>
                </a:lnTo>
                <a:lnTo>
                  <a:pt x="1554" y="234"/>
                </a:lnTo>
                <a:lnTo>
                  <a:pt x="1571" y="246"/>
                </a:lnTo>
                <a:lnTo>
                  <a:pt x="1578" y="253"/>
                </a:lnTo>
                <a:lnTo>
                  <a:pt x="1583" y="260"/>
                </a:lnTo>
                <a:lnTo>
                  <a:pt x="1590" y="267"/>
                </a:lnTo>
                <a:lnTo>
                  <a:pt x="1593" y="274"/>
                </a:lnTo>
                <a:lnTo>
                  <a:pt x="1594" y="282"/>
                </a:lnTo>
                <a:lnTo>
                  <a:pt x="1595" y="291"/>
                </a:lnTo>
                <a:lnTo>
                  <a:pt x="1594" y="303"/>
                </a:lnTo>
                <a:lnTo>
                  <a:pt x="1590" y="313"/>
                </a:lnTo>
                <a:lnTo>
                  <a:pt x="1582" y="323"/>
                </a:lnTo>
                <a:lnTo>
                  <a:pt x="1575" y="333"/>
                </a:lnTo>
                <a:lnTo>
                  <a:pt x="1563" y="342"/>
                </a:lnTo>
                <a:lnTo>
                  <a:pt x="1549" y="351"/>
                </a:lnTo>
                <a:lnTo>
                  <a:pt x="1533" y="357"/>
                </a:lnTo>
                <a:lnTo>
                  <a:pt x="1516" y="364"/>
                </a:lnTo>
                <a:lnTo>
                  <a:pt x="1526" y="369"/>
                </a:lnTo>
                <a:lnTo>
                  <a:pt x="1534" y="377"/>
                </a:lnTo>
                <a:lnTo>
                  <a:pt x="1542" y="383"/>
                </a:lnTo>
                <a:lnTo>
                  <a:pt x="1548" y="390"/>
                </a:lnTo>
                <a:lnTo>
                  <a:pt x="1554" y="397"/>
                </a:lnTo>
                <a:lnTo>
                  <a:pt x="1557" y="405"/>
                </a:lnTo>
                <a:lnTo>
                  <a:pt x="1558" y="412"/>
                </a:lnTo>
                <a:lnTo>
                  <a:pt x="1560" y="420"/>
                </a:lnTo>
                <a:lnTo>
                  <a:pt x="1558" y="428"/>
                </a:lnTo>
                <a:lnTo>
                  <a:pt x="1556" y="438"/>
                </a:lnTo>
                <a:lnTo>
                  <a:pt x="1553" y="446"/>
                </a:lnTo>
                <a:lnTo>
                  <a:pt x="1547" y="453"/>
                </a:lnTo>
                <a:lnTo>
                  <a:pt x="1540" y="460"/>
                </a:lnTo>
                <a:lnTo>
                  <a:pt x="1532" y="467"/>
                </a:lnTo>
                <a:lnTo>
                  <a:pt x="1523" y="474"/>
                </a:lnTo>
                <a:lnTo>
                  <a:pt x="1512" y="480"/>
                </a:lnTo>
                <a:lnTo>
                  <a:pt x="1489" y="491"/>
                </a:lnTo>
                <a:lnTo>
                  <a:pt x="1461" y="498"/>
                </a:lnTo>
                <a:lnTo>
                  <a:pt x="1431" y="503"/>
                </a:lnTo>
                <a:lnTo>
                  <a:pt x="1399" y="505"/>
                </a:lnTo>
                <a:lnTo>
                  <a:pt x="1390" y="505"/>
                </a:lnTo>
                <a:lnTo>
                  <a:pt x="1381" y="505"/>
                </a:lnTo>
                <a:lnTo>
                  <a:pt x="1360" y="521"/>
                </a:lnTo>
                <a:lnTo>
                  <a:pt x="1335" y="536"/>
                </a:lnTo>
                <a:lnTo>
                  <a:pt x="1308" y="549"/>
                </a:lnTo>
                <a:lnTo>
                  <a:pt x="1277" y="560"/>
                </a:lnTo>
                <a:lnTo>
                  <a:pt x="1243" y="569"/>
                </a:lnTo>
                <a:lnTo>
                  <a:pt x="1208" y="576"/>
                </a:lnTo>
                <a:lnTo>
                  <a:pt x="1171" y="580"/>
                </a:lnTo>
                <a:lnTo>
                  <a:pt x="1133" y="581"/>
                </a:lnTo>
                <a:lnTo>
                  <a:pt x="1095" y="580"/>
                </a:lnTo>
                <a:lnTo>
                  <a:pt x="1058" y="576"/>
                </a:lnTo>
                <a:lnTo>
                  <a:pt x="1021" y="569"/>
                </a:lnTo>
                <a:lnTo>
                  <a:pt x="987" y="559"/>
                </a:lnTo>
                <a:lnTo>
                  <a:pt x="988" y="559"/>
                </a:lnTo>
                <a:lnTo>
                  <a:pt x="968" y="572"/>
                </a:lnTo>
                <a:lnTo>
                  <a:pt x="948" y="584"/>
                </a:lnTo>
                <a:lnTo>
                  <a:pt x="923" y="594"/>
                </a:lnTo>
                <a:lnTo>
                  <a:pt x="897" y="603"/>
                </a:lnTo>
                <a:lnTo>
                  <a:pt x="870" y="609"/>
                </a:lnTo>
                <a:lnTo>
                  <a:pt x="841" y="615"/>
                </a:lnTo>
                <a:lnTo>
                  <a:pt x="811" y="617"/>
                </a:lnTo>
                <a:lnTo>
                  <a:pt x="780" y="618"/>
                </a:lnTo>
                <a:lnTo>
                  <a:pt x="740" y="617"/>
                </a:lnTo>
                <a:lnTo>
                  <a:pt x="701" y="611"/>
                </a:lnTo>
                <a:lnTo>
                  <a:pt x="665" y="603"/>
                </a:lnTo>
                <a:lnTo>
                  <a:pt x="631" y="593"/>
                </a:lnTo>
                <a:lnTo>
                  <a:pt x="602" y="579"/>
                </a:lnTo>
                <a:lnTo>
                  <a:pt x="589" y="570"/>
                </a:lnTo>
                <a:lnTo>
                  <a:pt x="576" y="562"/>
                </a:lnTo>
                <a:lnTo>
                  <a:pt x="566" y="554"/>
                </a:lnTo>
                <a:lnTo>
                  <a:pt x="557" y="544"/>
                </a:lnTo>
                <a:lnTo>
                  <a:pt x="549" y="535"/>
                </a:lnTo>
                <a:lnTo>
                  <a:pt x="542" y="524"/>
                </a:lnTo>
                <a:lnTo>
                  <a:pt x="541" y="526"/>
                </a:lnTo>
                <a:lnTo>
                  <a:pt x="514" y="533"/>
                </a:lnTo>
                <a:lnTo>
                  <a:pt x="487" y="537"/>
                </a:lnTo>
                <a:lnTo>
                  <a:pt x="458" y="541"/>
                </a:lnTo>
                <a:lnTo>
                  <a:pt x="428" y="542"/>
                </a:lnTo>
                <a:lnTo>
                  <a:pt x="385" y="540"/>
                </a:lnTo>
                <a:lnTo>
                  <a:pt x="344" y="534"/>
                </a:lnTo>
                <a:lnTo>
                  <a:pt x="326" y="529"/>
                </a:lnTo>
                <a:lnTo>
                  <a:pt x="309" y="523"/>
                </a:lnTo>
                <a:lnTo>
                  <a:pt x="292" y="517"/>
                </a:lnTo>
                <a:lnTo>
                  <a:pt x="277" y="510"/>
                </a:lnTo>
                <a:lnTo>
                  <a:pt x="264" y="502"/>
                </a:lnTo>
                <a:lnTo>
                  <a:pt x="251" y="493"/>
                </a:lnTo>
                <a:lnTo>
                  <a:pt x="240" y="485"/>
                </a:lnTo>
                <a:lnTo>
                  <a:pt x="231" y="474"/>
                </a:lnTo>
                <a:lnTo>
                  <a:pt x="224" y="464"/>
                </a:lnTo>
                <a:lnTo>
                  <a:pt x="219" y="453"/>
                </a:lnTo>
                <a:lnTo>
                  <a:pt x="215" y="442"/>
                </a:lnTo>
                <a:lnTo>
                  <a:pt x="214" y="431"/>
                </a:lnTo>
                <a:lnTo>
                  <a:pt x="215" y="431"/>
                </a:lnTo>
                <a:lnTo>
                  <a:pt x="171" y="425"/>
                </a:lnTo>
                <a:lnTo>
                  <a:pt x="129" y="415"/>
                </a:lnTo>
                <a:lnTo>
                  <a:pt x="111" y="410"/>
                </a:lnTo>
                <a:lnTo>
                  <a:pt x="92" y="402"/>
                </a:lnTo>
                <a:lnTo>
                  <a:pt x="77" y="394"/>
                </a:lnTo>
                <a:lnTo>
                  <a:pt x="60" y="387"/>
                </a:lnTo>
                <a:lnTo>
                  <a:pt x="48" y="378"/>
                </a:lnTo>
                <a:lnTo>
                  <a:pt x="35" y="368"/>
                </a:lnTo>
                <a:lnTo>
                  <a:pt x="25" y="357"/>
                </a:lnTo>
                <a:lnTo>
                  <a:pt x="16" y="347"/>
                </a:lnTo>
                <a:lnTo>
                  <a:pt x="9" y="335"/>
                </a:lnTo>
                <a:lnTo>
                  <a:pt x="4" y="325"/>
                </a:lnTo>
                <a:lnTo>
                  <a:pt x="1" y="312"/>
                </a:lnTo>
                <a:lnTo>
                  <a:pt x="0" y="300"/>
                </a:lnTo>
                <a:lnTo>
                  <a:pt x="1" y="290"/>
                </a:lnTo>
                <a:lnTo>
                  <a:pt x="3" y="279"/>
                </a:lnTo>
                <a:lnTo>
                  <a:pt x="8" y="267"/>
                </a:lnTo>
                <a:lnTo>
                  <a:pt x="13" y="258"/>
                </a:lnTo>
                <a:lnTo>
                  <a:pt x="20" y="247"/>
                </a:lnTo>
                <a:lnTo>
                  <a:pt x="30" y="238"/>
                </a:lnTo>
                <a:lnTo>
                  <a:pt x="40" y="228"/>
                </a:lnTo>
                <a:lnTo>
                  <a:pt x="51" y="219"/>
                </a:lnTo>
                <a:lnTo>
                  <a:pt x="53" y="219"/>
                </a:lnTo>
                <a:lnTo>
                  <a:pt x="45" y="210"/>
                </a:lnTo>
                <a:lnTo>
                  <a:pt x="41" y="199"/>
                </a:lnTo>
                <a:lnTo>
                  <a:pt x="38" y="189"/>
                </a:lnTo>
                <a:lnTo>
                  <a:pt x="36" y="178"/>
                </a:lnTo>
                <a:lnTo>
                  <a:pt x="38" y="170"/>
                </a:lnTo>
                <a:lnTo>
                  <a:pt x="39" y="161"/>
                </a:lnTo>
                <a:lnTo>
                  <a:pt x="42" y="152"/>
                </a:lnTo>
                <a:lnTo>
                  <a:pt x="46" y="144"/>
                </a:lnTo>
                <a:lnTo>
                  <a:pt x="53" y="137"/>
                </a:lnTo>
                <a:lnTo>
                  <a:pt x="59" y="129"/>
                </a:lnTo>
                <a:lnTo>
                  <a:pt x="77" y="114"/>
                </a:lnTo>
                <a:lnTo>
                  <a:pt x="99" y="103"/>
                </a:lnTo>
                <a:lnTo>
                  <a:pt x="123" y="91"/>
                </a:lnTo>
                <a:lnTo>
                  <a:pt x="151" y="83"/>
                </a:lnTo>
                <a:lnTo>
                  <a:pt x="182" y="78"/>
                </a:lnTo>
                <a:lnTo>
                  <a:pt x="181" y="78"/>
                </a:lnTo>
                <a:lnTo>
                  <a:pt x="185" y="69"/>
                </a:lnTo>
                <a:lnTo>
                  <a:pt x="189" y="61"/>
                </a:lnTo>
                <a:lnTo>
                  <a:pt x="195" y="54"/>
                </a:lnTo>
                <a:lnTo>
                  <a:pt x="202" y="47"/>
                </a:lnTo>
                <a:lnTo>
                  <a:pt x="220" y="33"/>
                </a:lnTo>
                <a:lnTo>
                  <a:pt x="242" y="22"/>
                </a:lnTo>
                <a:lnTo>
                  <a:pt x="267" y="13"/>
                </a:lnTo>
                <a:lnTo>
                  <a:pt x="295" y="6"/>
                </a:lnTo>
                <a:lnTo>
                  <a:pt x="325" y="1"/>
                </a:lnTo>
                <a:lnTo>
                  <a:pt x="357" y="0"/>
                </a:lnTo>
                <a:lnTo>
                  <a:pt x="396" y="3"/>
                </a:lnTo>
                <a:lnTo>
                  <a:pt x="433" y="8"/>
                </a:lnTo>
                <a:lnTo>
                  <a:pt x="450" y="13"/>
                </a:lnTo>
                <a:lnTo>
                  <a:pt x="466" y="19"/>
                </a:lnTo>
                <a:lnTo>
                  <a:pt x="480" y="26"/>
                </a:lnTo>
                <a:lnTo>
                  <a:pt x="494" y="33"/>
                </a:lnTo>
                <a:lnTo>
                  <a:pt x="494" y="34"/>
                </a:lnTo>
                <a:lnTo>
                  <a:pt x="507" y="27"/>
                </a:lnTo>
                <a:lnTo>
                  <a:pt x="521" y="20"/>
                </a:lnTo>
                <a:lnTo>
                  <a:pt x="535" y="14"/>
                </a:lnTo>
                <a:lnTo>
                  <a:pt x="551" y="9"/>
                </a:lnTo>
                <a:lnTo>
                  <a:pt x="585" y="3"/>
                </a:lnTo>
                <a:lnTo>
                  <a:pt x="604" y="1"/>
                </a:lnTo>
                <a:lnTo>
                  <a:pt x="622" y="0"/>
                </a:lnTo>
                <a:lnTo>
                  <a:pt x="645" y="1"/>
                </a:lnTo>
                <a:lnTo>
                  <a:pt x="667" y="4"/>
                </a:lnTo>
                <a:lnTo>
                  <a:pt x="688" y="7"/>
                </a:lnTo>
                <a:lnTo>
                  <a:pt x="707" y="13"/>
                </a:lnTo>
                <a:lnTo>
                  <a:pt x="725" y="20"/>
                </a:lnTo>
                <a:lnTo>
                  <a:pt x="741" y="28"/>
                </a:lnTo>
                <a:lnTo>
                  <a:pt x="755" y="36"/>
                </a:lnTo>
                <a:lnTo>
                  <a:pt x="766" y="47"/>
                </a:lnTo>
                <a:lnTo>
                  <a:pt x="765" y="48"/>
                </a:lnTo>
                <a:lnTo>
                  <a:pt x="795" y="35"/>
                </a:lnTo>
                <a:lnTo>
                  <a:pt x="829" y="27"/>
                </a:lnTo>
                <a:lnTo>
                  <a:pt x="866" y="21"/>
                </a:lnTo>
                <a:lnTo>
                  <a:pt x="904" y="19"/>
                </a:lnTo>
                <a:lnTo>
                  <a:pt x="931" y="20"/>
                </a:lnTo>
                <a:lnTo>
                  <a:pt x="957" y="22"/>
                </a:lnTo>
                <a:lnTo>
                  <a:pt x="982" y="27"/>
                </a:lnTo>
                <a:lnTo>
                  <a:pt x="1005" y="34"/>
                </a:lnTo>
                <a:lnTo>
                  <a:pt x="1027" y="41"/>
                </a:lnTo>
                <a:lnTo>
                  <a:pt x="1046" y="51"/>
                </a:lnTo>
                <a:lnTo>
                  <a:pt x="1063" y="62"/>
                </a:lnTo>
                <a:lnTo>
                  <a:pt x="1078" y="74"/>
                </a:lnTo>
                <a:lnTo>
                  <a:pt x="1078" y="75"/>
                </a:lnTo>
                <a:lnTo>
                  <a:pt x="1108" y="67"/>
                </a:lnTo>
                <a:lnTo>
                  <a:pt x="1139" y="61"/>
                </a:lnTo>
                <a:lnTo>
                  <a:pt x="1172" y="57"/>
                </a:lnTo>
                <a:lnTo>
                  <a:pt x="1204" y="56"/>
                </a:lnTo>
                <a:lnTo>
                  <a:pt x="1230" y="57"/>
                </a:lnTo>
                <a:lnTo>
                  <a:pt x="1255" y="59"/>
                </a:lnTo>
                <a:lnTo>
                  <a:pt x="1279" y="62"/>
                </a:lnTo>
                <a:lnTo>
                  <a:pt x="1302" y="67"/>
                </a:lnTo>
                <a:lnTo>
                  <a:pt x="1324" y="73"/>
                </a:lnTo>
                <a:lnTo>
                  <a:pt x="1344" y="78"/>
                </a:lnTo>
                <a:lnTo>
                  <a:pt x="1362" y="87"/>
                </a:lnTo>
                <a:lnTo>
                  <a:pt x="1381" y="95"/>
                </a:lnTo>
                <a:lnTo>
                  <a:pt x="1397" y="104"/>
                </a:lnTo>
                <a:lnTo>
                  <a:pt x="1412" y="114"/>
                </a:lnTo>
                <a:lnTo>
                  <a:pt x="1424" y="125"/>
                </a:lnTo>
                <a:lnTo>
                  <a:pt x="1435" y="137"/>
                </a:lnTo>
                <a:lnTo>
                  <a:pt x="1443" y="149"/>
                </a:lnTo>
                <a:lnTo>
                  <a:pt x="1450" y="162"/>
                </a:lnTo>
                <a:lnTo>
                  <a:pt x="1453" y="175"/>
                </a:lnTo>
                <a:lnTo>
                  <a:pt x="1454" y="189"/>
                </a:lnTo>
                <a:lnTo>
                  <a:pt x="1453" y="198"/>
                </a:lnTo>
                <a:lnTo>
                  <a:pt x="1452" y="206"/>
                </a:lnTo>
                <a:lnTo>
                  <a:pt x="1451" y="206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122238" y="2809875"/>
            <a:ext cx="2533650" cy="982663"/>
          </a:xfrm>
          <a:custGeom>
            <a:avLst/>
            <a:gdLst>
              <a:gd name="T0" fmla="*/ 1532 w 1596"/>
              <a:gd name="T1" fmla="*/ 222 h 619"/>
              <a:gd name="T2" fmla="*/ 1583 w 1596"/>
              <a:gd name="T3" fmla="*/ 260 h 619"/>
              <a:gd name="T4" fmla="*/ 1595 w 1596"/>
              <a:gd name="T5" fmla="*/ 291 h 619"/>
              <a:gd name="T6" fmla="*/ 1575 w 1596"/>
              <a:gd name="T7" fmla="*/ 333 h 619"/>
              <a:gd name="T8" fmla="*/ 1516 w 1596"/>
              <a:gd name="T9" fmla="*/ 364 h 619"/>
              <a:gd name="T10" fmla="*/ 1548 w 1596"/>
              <a:gd name="T11" fmla="*/ 390 h 619"/>
              <a:gd name="T12" fmla="*/ 1560 w 1596"/>
              <a:gd name="T13" fmla="*/ 420 h 619"/>
              <a:gd name="T14" fmla="*/ 1547 w 1596"/>
              <a:gd name="T15" fmla="*/ 453 h 619"/>
              <a:gd name="T16" fmla="*/ 1512 w 1596"/>
              <a:gd name="T17" fmla="*/ 480 h 619"/>
              <a:gd name="T18" fmla="*/ 1399 w 1596"/>
              <a:gd name="T19" fmla="*/ 505 h 619"/>
              <a:gd name="T20" fmla="*/ 1335 w 1596"/>
              <a:gd name="T21" fmla="*/ 536 h 619"/>
              <a:gd name="T22" fmla="*/ 1208 w 1596"/>
              <a:gd name="T23" fmla="*/ 576 h 619"/>
              <a:gd name="T24" fmla="*/ 1058 w 1596"/>
              <a:gd name="T25" fmla="*/ 576 h 619"/>
              <a:gd name="T26" fmla="*/ 968 w 1596"/>
              <a:gd name="T27" fmla="*/ 572 h 619"/>
              <a:gd name="T28" fmla="*/ 870 w 1596"/>
              <a:gd name="T29" fmla="*/ 609 h 619"/>
              <a:gd name="T30" fmla="*/ 740 w 1596"/>
              <a:gd name="T31" fmla="*/ 617 h 619"/>
              <a:gd name="T32" fmla="*/ 602 w 1596"/>
              <a:gd name="T33" fmla="*/ 579 h 619"/>
              <a:gd name="T34" fmla="*/ 557 w 1596"/>
              <a:gd name="T35" fmla="*/ 544 h 619"/>
              <a:gd name="T36" fmla="*/ 514 w 1596"/>
              <a:gd name="T37" fmla="*/ 533 h 619"/>
              <a:gd name="T38" fmla="*/ 385 w 1596"/>
              <a:gd name="T39" fmla="*/ 540 h 619"/>
              <a:gd name="T40" fmla="*/ 292 w 1596"/>
              <a:gd name="T41" fmla="*/ 517 h 619"/>
              <a:gd name="T42" fmla="*/ 240 w 1596"/>
              <a:gd name="T43" fmla="*/ 485 h 619"/>
              <a:gd name="T44" fmla="*/ 215 w 1596"/>
              <a:gd name="T45" fmla="*/ 442 h 619"/>
              <a:gd name="T46" fmla="*/ 129 w 1596"/>
              <a:gd name="T47" fmla="*/ 415 h 619"/>
              <a:gd name="T48" fmla="*/ 60 w 1596"/>
              <a:gd name="T49" fmla="*/ 387 h 619"/>
              <a:gd name="T50" fmla="*/ 16 w 1596"/>
              <a:gd name="T51" fmla="*/ 347 h 619"/>
              <a:gd name="T52" fmla="*/ 0 w 1596"/>
              <a:gd name="T53" fmla="*/ 300 h 619"/>
              <a:gd name="T54" fmla="*/ 13 w 1596"/>
              <a:gd name="T55" fmla="*/ 258 h 619"/>
              <a:gd name="T56" fmla="*/ 51 w 1596"/>
              <a:gd name="T57" fmla="*/ 219 h 619"/>
              <a:gd name="T58" fmla="*/ 38 w 1596"/>
              <a:gd name="T59" fmla="*/ 189 h 619"/>
              <a:gd name="T60" fmla="*/ 42 w 1596"/>
              <a:gd name="T61" fmla="*/ 152 h 619"/>
              <a:gd name="T62" fmla="*/ 77 w 1596"/>
              <a:gd name="T63" fmla="*/ 114 h 619"/>
              <a:gd name="T64" fmla="*/ 182 w 1596"/>
              <a:gd name="T65" fmla="*/ 78 h 619"/>
              <a:gd name="T66" fmla="*/ 195 w 1596"/>
              <a:gd name="T67" fmla="*/ 54 h 619"/>
              <a:gd name="T68" fmla="*/ 267 w 1596"/>
              <a:gd name="T69" fmla="*/ 13 h 619"/>
              <a:gd name="T70" fmla="*/ 396 w 1596"/>
              <a:gd name="T71" fmla="*/ 3 h 619"/>
              <a:gd name="T72" fmla="*/ 480 w 1596"/>
              <a:gd name="T73" fmla="*/ 26 h 619"/>
              <a:gd name="T74" fmla="*/ 521 w 1596"/>
              <a:gd name="T75" fmla="*/ 20 h 619"/>
              <a:gd name="T76" fmla="*/ 604 w 1596"/>
              <a:gd name="T77" fmla="*/ 1 h 619"/>
              <a:gd name="T78" fmla="*/ 688 w 1596"/>
              <a:gd name="T79" fmla="*/ 7 h 619"/>
              <a:gd name="T80" fmla="*/ 755 w 1596"/>
              <a:gd name="T81" fmla="*/ 36 h 619"/>
              <a:gd name="T82" fmla="*/ 829 w 1596"/>
              <a:gd name="T83" fmla="*/ 27 h 619"/>
              <a:gd name="T84" fmla="*/ 957 w 1596"/>
              <a:gd name="T85" fmla="*/ 22 h 619"/>
              <a:gd name="T86" fmla="*/ 1046 w 1596"/>
              <a:gd name="T87" fmla="*/ 51 h 619"/>
              <a:gd name="T88" fmla="*/ 1108 w 1596"/>
              <a:gd name="T89" fmla="*/ 67 h 619"/>
              <a:gd name="T90" fmla="*/ 1230 w 1596"/>
              <a:gd name="T91" fmla="*/ 57 h 619"/>
              <a:gd name="T92" fmla="*/ 1324 w 1596"/>
              <a:gd name="T93" fmla="*/ 73 h 619"/>
              <a:gd name="T94" fmla="*/ 1397 w 1596"/>
              <a:gd name="T95" fmla="*/ 104 h 619"/>
              <a:gd name="T96" fmla="*/ 1443 w 1596"/>
              <a:gd name="T97" fmla="*/ 149 h 619"/>
              <a:gd name="T98" fmla="*/ 1453 w 1596"/>
              <a:gd name="T99" fmla="*/ 198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96"/>
              <a:gd name="T151" fmla="*/ 0 h 619"/>
              <a:gd name="T152" fmla="*/ 1596 w 1596"/>
              <a:gd name="T153" fmla="*/ 619 h 6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96" h="619">
                <a:moveTo>
                  <a:pt x="1451" y="206"/>
                </a:moveTo>
                <a:lnTo>
                  <a:pt x="1481" y="209"/>
                </a:lnTo>
                <a:lnTo>
                  <a:pt x="1508" y="214"/>
                </a:lnTo>
                <a:lnTo>
                  <a:pt x="1532" y="222"/>
                </a:lnTo>
                <a:lnTo>
                  <a:pt x="1554" y="234"/>
                </a:lnTo>
                <a:lnTo>
                  <a:pt x="1571" y="246"/>
                </a:lnTo>
                <a:lnTo>
                  <a:pt x="1578" y="253"/>
                </a:lnTo>
                <a:lnTo>
                  <a:pt x="1583" y="260"/>
                </a:lnTo>
                <a:lnTo>
                  <a:pt x="1590" y="267"/>
                </a:lnTo>
                <a:lnTo>
                  <a:pt x="1593" y="274"/>
                </a:lnTo>
                <a:lnTo>
                  <a:pt x="1594" y="282"/>
                </a:lnTo>
                <a:lnTo>
                  <a:pt x="1595" y="291"/>
                </a:lnTo>
                <a:lnTo>
                  <a:pt x="1594" y="303"/>
                </a:lnTo>
                <a:lnTo>
                  <a:pt x="1590" y="313"/>
                </a:lnTo>
                <a:lnTo>
                  <a:pt x="1582" y="323"/>
                </a:lnTo>
                <a:lnTo>
                  <a:pt x="1575" y="333"/>
                </a:lnTo>
                <a:lnTo>
                  <a:pt x="1563" y="342"/>
                </a:lnTo>
                <a:lnTo>
                  <a:pt x="1549" y="351"/>
                </a:lnTo>
                <a:lnTo>
                  <a:pt x="1533" y="357"/>
                </a:lnTo>
                <a:lnTo>
                  <a:pt x="1516" y="364"/>
                </a:lnTo>
                <a:lnTo>
                  <a:pt x="1526" y="369"/>
                </a:lnTo>
                <a:lnTo>
                  <a:pt x="1534" y="377"/>
                </a:lnTo>
                <a:lnTo>
                  <a:pt x="1542" y="383"/>
                </a:lnTo>
                <a:lnTo>
                  <a:pt x="1548" y="390"/>
                </a:lnTo>
                <a:lnTo>
                  <a:pt x="1554" y="397"/>
                </a:lnTo>
                <a:lnTo>
                  <a:pt x="1557" y="405"/>
                </a:lnTo>
                <a:lnTo>
                  <a:pt x="1558" y="412"/>
                </a:lnTo>
                <a:lnTo>
                  <a:pt x="1560" y="420"/>
                </a:lnTo>
                <a:lnTo>
                  <a:pt x="1558" y="428"/>
                </a:lnTo>
                <a:lnTo>
                  <a:pt x="1556" y="438"/>
                </a:lnTo>
                <a:lnTo>
                  <a:pt x="1553" y="446"/>
                </a:lnTo>
                <a:lnTo>
                  <a:pt x="1547" y="453"/>
                </a:lnTo>
                <a:lnTo>
                  <a:pt x="1540" y="460"/>
                </a:lnTo>
                <a:lnTo>
                  <a:pt x="1532" y="467"/>
                </a:lnTo>
                <a:lnTo>
                  <a:pt x="1523" y="474"/>
                </a:lnTo>
                <a:lnTo>
                  <a:pt x="1512" y="480"/>
                </a:lnTo>
                <a:lnTo>
                  <a:pt x="1489" y="491"/>
                </a:lnTo>
                <a:lnTo>
                  <a:pt x="1461" y="498"/>
                </a:lnTo>
                <a:lnTo>
                  <a:pt x="1431" y="503"/>
                </a:lnTo>
                <a:lnTo>
                  <a:pt x="1399" y="505"/>
                </a:lnTo>
                <a:lnTo>
                  <a:pt x="1390" y="505"/>
                </a:lnTo>
                <a:lnTo>
                  <a:pt x="1381" y="505"/>
                </a:lnTo>
                <a:lnTo>
                  <a:pt x="1360" y="521"/>
                </a:lnTo>
                <a:lnTo>
                  <a:pt x="1335" y="536"/>
                </a:lnTo>
                <a:lnTo>
                  <a:pt x="1308" y="549"/>
                </a:lnTo>
                <a:lnTo>
                  <a:pt x="1277" y="560"/>
                </a:lnTo>
                <a:lnTo>
                  <a:pt x="1243" y="569"/>
                </a:lnTo>
                <a:lnTo>
                  <a:pt x="1208" y="576"/>
                </a:lnTo>
                <a:lnTo>
                  <a:pt x="1171" y="580"/>
                </a:lnTo>
                <a:lnTo>
                  <a:pt x="1133" y="581"/>
                </a:lnTo>
                <a:lnTo>
                  <a:pt x="1095" y="580"/>
                </a:lnTo>
                <a:lnTo>
                  <a:pt x="1058" y="576"/>
                </a:lnTo>
                <a:lnTo>
                  <a:pt x="1021" y="569"/>
                </a:lnTo>
                <a:lnTo>
                  <a:pt x="987" y="559"/>
                </a:lnTo>
                <a:lnTo>
                  <a:pt x="988" y="559"/>
                </a:lnTo>
                <a:lnTo>
                  <a:pt x="968" y="572"/>
                </a:lnTo>
                <a:lnTo>
                  <a:pt x="948" y="584"/>
                </a:lnTo>
                <a:lnTo>
                  <a:pt x="923" y="594"/>
                </a:lnTo>
                <a:lnTo>
                  <a:pt x="897" y="603"/>
                </a:lnTo>
                <a:lnTo>
                  <a:pt x="870" y="609"/>
                </a:lnTo>
                <a:lnTo>
                  <a:pt x="841" y="615"/>
                </a:lnTo>
                <a:lnTo>
                  <a:pt x="811" y="617"/>
                </a:lnTo>
                <a:lnTo>
                  <a:pt x="780" y="618"/>
                </a:lnTo>
                <a:lnTo>
                  <a:pt x="740" y="617"/>
                </a:lnTo>
                <a:lnTo>
                  <a:pt x="701" y="611"/>
                </a:lnTo>
                <a:lnTo>
                  <a:pt x="665" y="603"/>
                </a:lnTo>
                <a:lnTo>
                  <a:pt x="631" y="593"/>
                </a:lnTo>
                <a:lnTo>
                  <a:pt x="602" y="579"/>
                </a:lnTo>
                <a:lnTo>
                  <a:pt x="589" y="570"/>
                </a:lnTo>
                <a:lnTo>
                  <a:pt x="576" y="562"/>
                </a:lnTo>
                <a:lnTo>
                  <a:pt x="566" y="554"/>
                </a:lnTo>
                <a:lnTo>
                  <a:pt x="557" y="544"/>
                </a:lnTo>
                <a:lnTo>
                  <a:pt x="549" y="535"/>
                </a:lnTo>
                <a:lnTo>
                  <a:pt x="542" y="524"/>
                </a:lnTo>
                <a:lnTo>
                  <a:pt x="541" y="526"/>
                </a:lnTo>
                <a:lnTo>
                  <a:pt x="514" y="533"/>
                </a:lnTo>
                <a:lnTo>
                  <a:pt x="487" y="537"/>
                </a:lnTo>
                <a:lnTo>
                  <a:pt x="458" y="541"/>
                </a:lnTo>
                <a:lnTo>
                  <a:pt x="428" y="542"/>
                </a:lnTo>
                <a:lnTo>
                  <a:pt x="385" y="540"/>
                </a:lnTo>
                <a:lnTo>
                  <a:pt x="344" y="534"/>
                </a:lnTo>
                <a:lnTo>
                  <a:pt x="326" y="529"/>
                </a:lnTo>
                <a:lnTo>
                  <a:pt x="309" y="523"/>
                </a:lnTo>
                <a:lnTo>
                  <a:pt x="292" y="517"/>
                </a:lnTo>
                <a:lnTo>
                  <a:pt x="277" y="510"/>
                </a:lnTo>
                <a:lnTo>
                  <a:pt x="264" y="502"/>
                </a:lnTo>
                <a:lnTo>
                  <a:pt x="251" y="493"/>
                </a:lnTo>
                <a:lnTo>
                  <a:pt x="240" y="485"/>
                </a:lnTo>
                <a:lnTo>
                  <a:pt x="231" y="474"/>
                </a:lnTo>
                <a:lnTo>
                  <a:pt x="224" y="464"/>
                </a:lnTo>
                <a:lnTo>
                  <a:pt x="219" y="453"/>
                </a:lnTo>
                <a:lnTo>
                  <a:pt x="215" y="442"/>
                </a:lnTo>
                <a:lnTo>
                  <a:pt x="214" y="431"/>
                </a:lnTo>
                <a:lnTo>
                  <a:pt x="215" y="431"/>
                </a:lnTo>
                <a:lnTo>
                  <a:pt x="171" y="425"/>
                </a:lnTo>
                <a:lnTo>
                  <a:pt x="129" y="415"/>
                </a:lnTo>
                <a:lnTo>
                  <a:pt x="111" y="410"/>
                </a:lnTo>
                <a:lnTo>
                  <a:pt x="92" y="402"/>
                </a:lnTo>
                <a:lnTo>
                  <a:pt x="77" y="394"/>
                </a:lnTo>
                <a:lnTo>
                  <a:pt x="60" y="387"/>
                </a:lnTo>
                <a:lnTo>
                  <a:pt x="48" y="378"/>
                </a:lnTo>
                <a:lnTo>
                  <a:pt x="35" y="368"/>
                </a:lnTo>
                <a:lnTo>
                  <a:pt x="25" y="357"/>
                </a:lnTo>
                <a:lnTo>
                  <a:pt x="16" y="347"/>
                </a:lnTo>
                <a:lnTo>
                  <a:pt x="9" y="335"/>
                </a:lnTo>
                <a:lnTo>
                  <a:pt x="4" y="325"/>
                </a:lnTo>
                <a:lnTo>
                  <a:pt x="1" y="312"/>
                </a:lnTo>
                <a:lnTo>
                  <a:pt x="0" y="300"/>
                </a:lnTo>
                <a:lnTo>
                  <a:pt x="1" y="290"/>
                </a:lnTo>
                <a:lnTo>
                  <a:pt x="3" y="279"/>
                </a:lnTo>
                <a:lnTo>
                  <a:pt x="8" y="267"/>
                </a:lnTo>
                <a:lnTo>
                  <a:pt x="13" y="258"/>
                </a:lnTo>
                <a:lnTo>
                  <a:pt x="20" y="247"/>
                </a:lnTo>
                <a:lnTo>
                  <a:pt x="30" y="238"/>
                </a:lnTo>
                <a:lnTo>
                  <a:pt x="40" y="228"/>
                </a:lnTo>
                <a:lnTo>
                  <a:pt x="51" y="219"/>
                </a:lnTo>
                <a:lnTo>
                  <a:pt x="53" y="219"/>
                </a:lnTo>
                <a:lnTo>
                  <a:pt x="45" y="210"/>
                </a:lnTo>
                <a:lnTo>
                  <a:pt x="41" y="199"/>
                </a:lnTo>
                <a:lnTo>
                  <a:pt x="38" y="189"/>
                </a:lnTo>
                <a:lnTo>
                  <a:pt x="36" y="178"/>
                </a:lnTo>
                <a:lnTo>
                  <a:pt x="38" y="170"/>
                </a:lnTo>
                <a:lnTo>
                  <a:pt x="39" y="161"/>
                </a:lnTo>
                <a:lnTo>
                  <a:pt x="42" y="152"/>
                </a:lnTo>
                <a:lnTo>
                  <a:pt x="46" y="144"/>
                </a:lnTo>
                <a:lnTo>
                  <a:pt x="53" y="137"/>
                </a:lnTo>
                <a:lnTo>
                  <a:pt x="59" y="129"/>
                </a:lnTo>
                <a:lnTo>
                  <a:pt x="77" y="114"/>
                </a:lnTo>
                <a:lnTo>
                  <a:pt x="99" y="103"/>
                </a:lnTo>
                <a:lnTo>
                  <a:pt x="123" y="91"/>
                </a:lnTo>
                <a:lnTo>
                  <a:pt x="151" y="83"/>
                </a:lnTo>
                <a:lnTo>
                  <a:pt x="182" y="78"/>
                </a:lnTo>
                <a:lnTo>
                  <a:pt x="181" y="78"/>
                </a:lnTo>
                <a:lnTo>
                  <a:pt x="185" y="69"/>
                </a:lnTo>
                <a:lnTo>
                  <a:pt x="189" y="61"/>
                </a:lnTo>
                <a:lnTo>
                  <a:pt x="195" y="54"/>
                </a:lnTo>
                <a:lnTo>
                  <a:pt x="202" y="47"/>
                </a:lnTo>
                <a:lnTo>
                  <a:pt x="220" y="33"/>
                </a:lnTo>
                <a:lnTo>
                  <a:pt x="242" y="22"/>
                </a:lnTo>
                <a:lnTo>
                  <a:pt x="267" y="13"/>
                </a:lnTo>
                <a:lnTo>
                  <a:pt x="295" y="6"/>
                </a:lnTo>
                <a:lnTo>
                  <a:pt x="325" y="1"/>
                </a:lnTo>
                <a:lnTo>
                  <a:pt x="357" y="0"/>
                </a:lnTo>
                <a:lnTo>
                  <a:pt x="396" y="3"/>
                </a:lnTo>
                <a:lnTo>
                  <a:pt x="433" y="8"/>
                </a:lnTo>
                <a:lnTo>
                  <a:pt x="450" y="13"/>
                </a:lnTo>
                <a:lnTo>
                  <a:pt x="466" y="19"/>
                </a:lnTo>
                <a:lnTo>
                  <a:pt x="480" y="26"/>
                </a:lnTo>
                <a:lnTo>
                  <a:pt x="494" y="33"/>
                </a:lnTo>
                <a:lnTo>
                  <a:pt x="494" y="34"/>
                </a:lnTo>
                <a:lnTo>
                  <a:pt x="507" y="27"/>
                </a:lnTo>
                <a:lnTo>
                  <a:pt x="521" y="20"/>
                </a:lnTo>
                <a:lnTo>
                  <a:pt x="535" y="14"/>
                </a:lnTo>
                <a:lnTo>
                  <a:pt x="551" y="9"/>
                </a:lnTo>
                <a:lnTo>
                  <a:pt x="585" y="3"/>
                </a:lnTo>
                <a:lnTo>
                  <a:pt x="604" y="1"/>
                </a:lnTo>
                <a:lnTo>
                  <a:pt x="622" y="0"/>
                </a:lnTo>
                <a:lnTo>
                  <a:pt x="645" y="1"/>
                </a:lnTo>
                <a:lnTo>
                  <a:pt x="667" y="4"/>
                </a:lnTo>
                <a:lnTo>
                  <a:pt x="688" y="7"/>
                </a:lnTo>
                <a:lnTo>
                  <a:pt x="707" y="13"/>
                </a:lnTo>
                <a:lnTo>
                  <a:pt x="725" y="20"/>
                </a:lnTo>
                <a:lnTo>
                  <a:pt x="741" y="28"/>
                </a:lnTo>
                <a:lnTo>
                  <a:pt x="755" y="36"/>
                </a:lnTo>
                <a:lnTo>
                  <a:pt x="766" y="47"/>
                </a:lnTo>
                <a:lnTo>
                  <a:pt x="765" y="48"/>
                </a:lnTo>
                <a:lnTo>
                  <a:pt x="795" y="35"/>
                </a:lnTo>
                <a:lnTo>
                  <a:pt x="829" y="27"/>
                </a:lnTo>
                <a:lnTo>
                  <a:pt x="866" y="21"/>
                </a:lnTo>
                <a:lnTo>
                  <a:pt x="904" y="19"/>
                </a:lnTo>
                <a:lnTo>
                  <a:pt x="931" y="20"/>
                </a:lnTo>
                <a:lnTo>
                  <a:pt x="957" y="22"/>
                </a:lnTo>
                <a:lnTo>
                  <a:pt x="982" y="27"/>
                </a:lnTo>
                <a:lnTo>
                  <a:pt x="1005" y="34"/>
                </a:lnTo>
                <a:lnTo>
                  <a:pt x="1027" y="41"/>
                </a:lnTo>
                <a:lnTo>
                  <a:pt x="1046" y="51"/>
                </a:lnTo>
                <a:lnTo>
                  <a:pt x="1063" y="62"/>
                </a:lnTo>
                <a:lnTo>
                  <a:pt x="1078" y="74"/>
                </a:lnTo>
                <a:lnTo>
                  <a:pt x="1078" y="75"/>
                </a:lnTo>
                <a:lnTo>
                  <a:pt x="1108" y="67"/>
                </a:lnTo>
                <a:lnTo>
                  <a:pt x="1139" y="61"/>
                </a:lnTo>
                <a:lnTo>
                  <a:pt x="1172" y="57"/>
                </a:lnTo>
                <a:lnTo>
                  <a:pt x="1204" y="56"/>
                </a:lnTo>
                <a:lnTo>
                  <a:pt x="1230" y="57"/>
                </a:lnTo>
                <a:lnTo>
                  <a:pt x="1255" y="59"/>
                </a:lnTo>
                <a:lnTo>
                  <a:pt x="1279" y="62"/>
                </a:lnTo>
                <a:lnTo>
                  <a:pt x="1302" y="67"/>
                </a:lnTo>
                <a:lnTo>
                  <a:pt x="1324" y="73"/>
                </a:lnTo>
                <a:lnTo>
                  <a:pt x="1344" y="78"/>
                </a:lnTo>
                <a:lnTo>
                  <a:pt x="1362" y="87"/>
                </a:lnTo>
                <a:lnTo>
                  <a:pt x="1381" y="95"/>
                </a:lnTo>
                <a:lnTo>
                  <a:pt x="1397" y="104"/>
                </a:lnTo>
                <a:lnTo>
                  <a:pt x="1412" y="114"/>
                </a:lnTo>
                <a:lnTo>
                  <a:pt x="1424" y="125"/>
                </a:lnTo>
                <a:lnTo>
                  <a:pt x="1435" y="137"/>
                </a:lnTo>
                <a:lnTo>
                  <a:pt x="1443" y="149"/>
                </a:lnTo>
                <a:lnTo>
                  <a:pt x="1450" y="162"/>
                </a:lnTo>
                <a:lnTo>
                  <a:pt x="1453" y="175"/>
                </a:lnTo>
                <a:lnTo>
                  <a:pt x="1454" y="189"/>
                </a:lnTo>
                <a:lnTo>
                  <a:pt x="1453" y="198"/>
                </a:lnTo>
                <a:lnTo>
                  <a:pt x="1452" y="206"/>
                </a:lnTo>
                <a:lnTo>
                  <a:pt x="1451" y="206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2379663" y="3387725"/>
            <a:ext cx="150812" cy="19050"/>
          </a:xfrm>
          <a:custGeom>
            <a:avLst/>
            <a:gdLst>
              <a:gd name="T0" fmla="*/ 94 w 95"/>
              <a:gd name="T1" fmla="*/ 0 h 12"/>
              <a:gd name="T2" fmla="*/ 74 w 95"/>
              <a:gd name="T3" fmla="*/ 5 h 12"/>
              <a:gd name="T4" fmla="*/ 55 w 95"/>
              <a:gd name="T5" fmla="*/ 9 h 12"/>
              <a:gd name="T6" fmla="*/ 34 w 95"/>
              <a:gd name="T7" fmla="*/ 10 h 12"/>
              <a:gd name="T8" fmla="*/ 13 w 95"/>
              <a:gd name="T9" fmla="*/ 11 h 12"/>
              <a:gd name="T10" fmla="*/ 6 w 95"/>
              <a:gd name="T11" fmla="*/ 11 h 12"/>
              <a:gd name="T12" fmla="*/ 0 w 95"/>
              <a:gd name="T13" fmla="*/ 11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"/>
              <a:gd name="T22" fmla="*/ 0 h 12"/>
              <a:gd name="T23" fmla="*/ 95 w 95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" h="12">
                <a:moveTo>
                  <a:pt x="94" y="0"/>
                </a:moveTo>
                <a:lnTo>
                  <a:pt x="74" y="5"/>
                </a:lnTo>
                <a:lnTo>
                  <a:pt x="55" y="9"/>
                </a:lnTo>
                <a:lnTo>
                  <a:pt x="34" y="10"/>
                </a:lnTo>
                <a:lnTo>
                  <a:pt x="13" y="11"/>
                </a:lnTo>
                <a:lnTo>
                  <a:pt x="6" y="11"/>
                </a:lnTo>
                <a:lnTo>
                  <a:pt x="0" y="11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2249488" y="3600450"/>
            <a:ext cx="66675" cy="12700"/>
          </a:xfrm>
          <a:custGeom>
            <a:avLst/>
            <a:gdLst>
              <a:gd name="T0" fmla="*/ 41 w 42"/>
              <a:gd name="T1" fmla="*/ 7 h 8"/>
              <a:gd name="T2" fmla="*/ 19 w 42"/>
              <a:gd name="T3" fmla="*/ 4 h 8"/>
              <a:gd name="T4" fmla="*/ 0 w 42"/>
              <a:gd name="T5" fmla="*/ 0 h 8"/>
              <a:gd name="T6" fmla="*/ 0 60000 65536"/>
              <a:gd name="T7" fmla="*/ 0 60000 65536"/>
              <a:gd name="T8" fmla="*/ 0 60000 65536"/>
              <a:gd name="T9" fmla="*/ 0 w 42"/>
              <a:gd name="T10" fmla="*/ 0 h 8"/>
              <a:gd name="T11" fmla="*/ 42 w 42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8">
                <a:moveTo>
                  <a:pt x="41" y="7"/>
                </a:moveTo>
                <a:lnTo>
                  <a:pt x="19" y="4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1690688" y="3659188"/>
            <a:ext cx="39687" cy="39687"/>
          </a:xfrm>
          <a:custGeom>
            <a:avLst/>
            <a:gdLst>
              <a:gd name="T0" fmla="*/ 24 w 25"/>
              <a:gd name="T1" fmla="*/ 0 h 25"/>
              <a:gd name="T2" fmla="*/ 19 w 25"/>
              <a:gd name="T3" fmla="*/ 6 h 25"/>
              <a:gd name="T4" fmla="*/ 14 w 25"/>
              <a:gd name="T5" fmla="*/ 13 h 25"/>
              <a:gd name="T6" fmla="*/ 0 w 25"/>
              <a:gd name="T7" fmla="*/ 24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25"/>
              <a:gd name="T14" fmla="*/ 25 w 25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25">
                <a:moveTo>
                  <a:pt x="24" y="0"/>
                </a:moveTo>
                <a:lnTo>
                  <a:pt x="19" y="6"/>
                </a:lnTo>
                <a:lnTo>
                  <a:pt x="14" y="13"/>
                </a:lnTo>
                <a:lnTo>
                  <a:pt x="0" y="24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966788" y="3600450"/>
            <a:ext cx="17462" cy="42863"/>
          </a:xfrm>
          <a:custGeom>
            <a:avLst/>
            <a:gdLst>
              <a:gd name="T0" fmla="*/ 10 w 11"/>
              <a:gd name="T1" fmla="*/ 26 h 27"/>
              <a:gd name="T2" fmla="*/ 3 w 11"/>
              <a:gd name="T3" fmla="*/ 12 h 27"/>
              <a:gd name="T4" fmla="*/ 0 w 11"/>
              <a:gd name="T5" fmla="*/ 0 h 27"/>
              <a:gd name="T6" fmla="*/ 0 60000 65536"/>
              <a:gd name="T7" fmla="*/ 0 60000 65536"/>
              <a:gd name="T8" fmla="*/ 0 60000 65536"/>
              <a:gd name="T9" fmla="*/ 0 w 11"/>
              <a:gd name="T10" fmla="*/ 0 h 27"/>
              <a:gd name="T11" fmla="*/ 11 w 11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7">
                <a:moveTo>
                  <a:pt x="10" y="26"/>
                </a:moveTo>
                <a:lnTo>
                  <a:pt x="3" y="12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461963" y="3333750"/>
            <a:ext cx="192087" cy="161925"/>
          </a:xfrm>
          <a:custGeom>
            <a:avLst/>
            <a:gdLst>
              <a:gd name="T0" fmla="*/ 0 w 121"/>
              <a:gd name="T1" fmla="*/ 101 h 102"/>
              <a:gd name="T2" fmla="*/ 0 w 121"/>
              <a:gd name="T3" fmla="*/ 99 h 102"/>
              <a:gd name="T4" fmla="*/ 2 w 121"/>
              <a:gd name="T5" fmla="*/ 83 h 102"/>
              <a:gd name="T6" fmla="*/ 9 w 121"/>
              <a:gd name="T7" fmla="*/ 68 h 102"/>
              <a:gd name="T8" fmla="*/ 18 w 121"/>
              <a:gd name="T9" fmla="*/ 54 h 102"/>
              <a:gd name="T10" fmla="*/ 32 w 121"/>
              <a:gd name="T11" fmla="*/ 40 h 102"/>
              <a:gd name="T12" fmla="*/ 51 w 121"/>
              <a:gd name="T13" fmla="*/ 29 h 102"/>
              <a:gd name="T14" fmla="*/ 71 w 121"/>
              <a:gd name="T15" fmla="*/ 17 h 102"/>
              <a:gd name="T16" fmla="*/ 94 w 121"/>
              <a:gd name="T17" fmla="*/ 8 h 102"/>
              <a:gd name="T18" fmla="*/ 120 w 121"/>
              <a:gd name="T19" fmla="*/ 0 h 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1"/>
              <a:gd name="T31" fmla="*/ 0 h 102"/>
              <a:gd name="T32" fmla="*/ 121 w 121"/>
              <a:gd name="T33" fmla="*/ 102 h 1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1" h="102">
                <a:moveTo>
                  <a:pt x="0" y="101"/>
                </a:moveTo>
                <a:lnTo>
                  <a:pt x="0" y="99"/>
                </a:lnTo>
                <a:lnTo>
                  <a:pt x="2" y="83"/>
                </a:lnTo>
                <a:lnTo>
                  <a:pt x="9" y="68"/>
                </a:lnTo>
                <a:lnTo>
                  <a:pt x="18" y="54"/>
                </a:lnTo>
                <a:lnTo>
                  <a:pt x="32" y="40"/>
                </a:lnTo>
                <a:lnTo>
                  <a:pt x="51" y="29"/>
                </a:lnTo>
                <a:lnTo>
                  <a:pt x="71" y="17"/>
                </a:lnTo>
                <a:lnTo>
                  <a:pt x="94" y="8"/>
                </a:lnTo>
                <a:lnTo>
                  <a:pt x="12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206375" y="3157538"/>
            <a:ext cx="84138" cy="63500"/>
          </a:xfrm>
          <a:custGeom>
            <a:avLst/>
            <a:gdLst>
              <a:gd name="T0" fmla="*/ 52 w 53"/>
              <a:gd name="T1" fmla="*/ 39 h 40"/>
              <a:gd name="T2" fmla="*/ 36 w 53"/>
              <a:gd name="T3" fmla="*/ 31 h 40"/>
              <a:gd name="T4" fmla="*/ 21 w 53"/>
              <a:gd name="T5" fmla="*/ 21 h 40"/>
              <a:gd name="T6" fmla="*/ 10 w 53"/>
              <a:gd name="T7" fmla="*/ 11 h 40"/>
              <a:gd name="T8" fmla="*/ 0 w 53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0"/>
              <a:gd name="T17" fmla="*/ 53 w 5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0">
                <a:moveTo>
                  <a:pt x="52" y="39"/>
                </a:moveTo>
                <a:lnTo>
                  <a:pt x="36" y="31"/>
                </a:lnTo>
                <a:lnTo>
                  <a:pt x="21" y="21"/>
                </a:lnTo>
                <a:lnTo>
                  <a:pt x="10" y="11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406400" y="2933700"/>
            <a:ext cx="4763" cy="30163"/>
          </a:xfrm>
          <a:custGeom>
            <a:avLst/>
            <a:gdLst>
              <a:gd name="T0" fmla="*/ 0 w 3"/>
              <a:gd name="T1" fmla="*/ 18 h 19"/>
              <a:gd name="T2" fmla="*/ 0 w 3"/>
              <a:gd name="T3" fmla="*/ 17 h 19"/>
              <a:gd name="T4" fmla="*/ 0 w 3"/>
              <a:gd name="T5" fmla="*/ 9 h 19"/>
              <a:gd name="T6" fmla="*/ 2 w 3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9"/>
              <a:gd name="T14" fmla="*/ 3 w 3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9">
                <a:moveTo>
                  <a:pt x="0" y="18"/>
                </a:moveTo>
                <a:lnTo>
                  <a:pt x="0" y="17"/>
                </a:lnTo>
                <a:lnTo>
                  <a:pt x="0" y="9"/>
                </a:lnTo>
                <a:lnTo>
                  <a:pt x="2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906463" y="2862263"/>
            <a:ext cx="46037" cy="38100"/>
          </a:xfrm>
          <a:custGeom>
            <a:avLst/>
            <a:gdLst>
              <a:gd name="T0" fmla="*/ 0 w 29"/>
              <a:gd name="T1" fmla="*/ 0 h 24"/>
              <a:gd name="T2" fmla="*/ 15 w 29"/>
              <a:gd name="T3" fmla="*/ 12 h 24"/>
              <a:gd name="T4" fmla="*/ 28 w 29"/>
              <a:gd name="T5" fmla="*/ 23 h 24"/>
              <a:gd name="T6" fmla="*/ 0 60000 65536"/>
              <a:gd name="T7" fmla="*/ 0 60000 65536"/>
              <a:gd name="T8" fmla="*/ 0 60000 65536"/>
              <a:gd name="T9" fmla="*/ 0 w 29"/>
              <a:gd name="T10" fmla="*/ 0 h 24"/>
              <a:gd name="T11" fmla="*/ 29 w 29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4">
                <a:moveTo>
                  <a:pt x="0" y="0"/>
                </a:moveTo>
                <a:lnTo>
                  <a:pt x="15" y="12"/>
                </a:lnTo>
                <a:lnTo>
                  <a:pt x="28" y="23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1338263" y="2884488"/>
            <a:ext cx="22225" cy="33337"/>
          </a:xfrm>
          <a:custGeom>
            <a:avLst/>
            <a:gdLst>
              <a:gd name="T0" fmla="*/ 0 w 14"/>
              <a:gd name="T1" fmla="*/ 0 h 21"/>
              <a:gd name="T2" fmla="*/ 9 w 14"/>
              <a:gd name="T3" fmla="*/ 10 h 21"/>
              <a:gd name="T4" fmla="*/ 13 w 14"/>
              <a:gd name="T5" fmla="*/ 20 h 21"/>
              <a:gd name="T6" fmla="*/ 0 60000 65536"/>
              <a:gd name="T7" fmla="*/ 0 60000 65536"/>
              <a:gd name="T8" fmla="*/ 0 60000 65536"/>
              <a:gd name="T9" fmla="*/ 0 w 14"/>
              <a:gd name="T10" fmla="*/ 0 h 21"/>
              <a:gd name="T11" fmla="*/ 14 w 14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1">
                <a:moveTo>
                  <a:pt x="0" y="0"/>
                </a:moveTo>
                <a:lnTo>
                  <a:pt x="9" y="10"/>
                </a:lnTo>
                <a:lnTo>
                  <a:pt x="13" y="2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1757363" y="2928938"/>
            <a:ext cx="77787" cy="31750"/>
          </a:xfrm>
          <a:custGeom>
            <a:avLst/>
            <a:gdLst>
              <a:gd name="T0" fmla="*/ 0 w 49"/>
              <a:gd name="T1" fmla="*/ 19 h 20"/>
              <a:gd name="T2" fmla="*/ 23 w 49"/>
              <a:gd name="T3" fmla="*/ 8 h 20"/>
              <a:gd name="T4" fmla="*/ 48 w 49"/>
              <a:gd name="T5" fmla="*/ 0 h 20"/>
              <a:gd name="T6" fmla="*/ 0 60000 65536"/>
              <a:gd name="T7" fmla="*/ 0 60000 65536"/>
              <a:gd name="T8" fmla="*/ 0 60000 65536"/>
              <a:gd name="T9" fmla="*/ 0 w 49"/>
              <a:gd name="T10" fmla="*/ 0 h 20"/>
              <a:gd name="T11" fmla="*/ 49 w 49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20">
                <a:moveTo>
                  <a:pt x="0" y="19"/>
                </a:moveTo>
                <a:lnTo>
                  <a:pt x="23" y="8"/>
                </a:lnTo>
                <a:lnTo>
                  <a:pt x="48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2414588" y="3136900"/>
            <a:ext cx="14287" cy="33338"/>
          </a:xfrm>
          <a:custGeom>
            <a:avLst/>
            <a:gdLst>
              <a:gd name="T0" fmla="*/ 8 w 9"/>
              <a:gd name="T1" fmla="*/ 0 h 21"/>
              <a:gd name="T2" fmla="*/ 4 w 9"/>
              <a:gd name="T3" fmla="*/ 11 h 21"/>
              <a:gd name="T4" fmla="*/ 0 w 9"/>
              <a:gd name="T5" fmla="*/ 20 h 21"/>
              <a:gd name="T6" fmla="*/ 0 60000 65536"/>
              <a:gd name="T7" fmla="*/ 0 60000 65536"/>
              <a:gd name="T8" fmla="*/ 0 60000 65536"/>
              <a:gd name="T9" fmla="*/ 0 w 9"/>
              <a:gd name="T10" fmla="*/ 0 h 21"/>
              <a:gd name="T11" fmla="*/ 9 w 9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1">
                <a:moveTo>
                  <a:pt x="8" y="0"/>
                </a:moveTo>
                <a:lnTo>
                  <a:pt x="4" y="11"/>
                </a:lnTo>
                <a:lnTo>
                  <a:pt x="0" y="2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 rot="5220000">
            <a:off x="2089150" y="2624138"/>
            <a:ext cx="133350" cy="393700"/>
          </a:xfrm>
          <a:prstGeom prst="ellipse">
            <a:avLst/>
          </a:prstGeom>
          <a:solidFill>
            <a:srgbClr val="800080"/>
          </a:solidFill>
          <a:ln w="254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 rot="5220000">
            <a:off x="2301875" y="2560638"/>
            <a:ext cx="85725" cy="257175"/>
          </a:xfrm>
          <a:prstGeom prst="ellipse">
            <a:avLst/>
          </a:prstGeom>
          <a:solidFill>
            <a:srgbClr val="800080"/>
          </a:solidFill>
          <a:ln w="254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 rot="-120000">
            <a:off x="2406650" y="2597150"/>
            <a:ext cx="117475" cy="28575"/>
          </a:xfrm>
          <a:prstGeom prst="ellipse">
            <a:avLst/>
          </a:prstGeom>
          <a:solidFill>
            <a:srgbClr val="800080"/>
          </a:solidFill>
          <a:ln w="254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381000" y="3052763"/>
            <a:ext cx="22923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WP TypographicSymbols" pitchFamily="2" charset="0"/>
              </a:rPr>
              <a:t>’</a:t>
            </a:r>
            <a:r>
              <a:rPr lang="en-US" dirty="0" smtClean="0">
                <a:solidFill>
                  <a:srgbClr val="FFFF00"/>
                </a:solidFill>
              </a:rPr>
              <a:t>m </a:t>
            </a:r>
            <a:r>
              <a:rPr lang="en-US" dirty="0">
                <a:solidFill>
                  <a:srgbClr val="FFFF00"/>
                </a:solidFill>
              </a:rPr>
              <a:t>too small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8077200" y="100013"/>
            <a:ext cx="820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22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254000"/>
            <a:ext cx="8732837" cy="736600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Frame Size</a:t>
            </a:r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3" cstate="print"/>
          <a:srcRect r="65079" b="70092"/>
          <a:stretch>
            <a:fillRect/>
          </a:stretch>
        </p:blipFill>
        <p:spPr bwMode="auto">
          <a:xfrm>
            <a:off x="168275" y="1890713"/>
            <a:ext cx="6537325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rrowheads="1"/>
          </p:cNvPicPr>
          <p:nvPr/>
        </p:nvPicPr>
        <p:blipFill>
          <a:blip r:embed="rId4" cstate="print"/>
          <a:srcRect r="87042" b="70069"/>
          <a:stretch>
            <a:fillRect/>
          </a:stretch>
        </p:blipFill>
        <p:spPr bwMode="auto">
          <a:xfrm>
            <a:off x="6696075" y="1885950"/>
            <a:ext cx="25241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Freeform 5"/>
          <p:cNvSpPr>
            <a:spLocks/>
          </p:cNvSpPr>
          <p:nvPr/>
        </p:nvSpPr>
        <p:spPr bwMode="auto">
          <a:xfrm>
            <a:off x="171450" y="6000750"/>
            <a:ext cx="8859838" cy="630238"/>
          </a:xfrm>
          <a:custGeom>
            <a:avLst/>
            <a:gdLst>
              <a:gd name="T0" fmla="*/ 0 w 5581"/>
              <a:gd name="T1" fmla="*/ 0 h 397"/>
              <a:gd name="T2" fmla="*/ 5580 w 5581"/>
              <a:gd name="T3" fmla="*/ 0 h 397"/>
              <a:gd name="T4" fmla="*/ 5580 w 5581"/>
              <a:gd name="T5" fmla="*/ 396 h 397"/>
              <a:gd name="T6" fmla="*/ 0 w 5581"/>
              <a:gd name="T7" fmla="*/ 396 h 397"/>
              <a:gd name="T8" fmla="*/ 0 w 5581"/>
              <a:gd name="T9" fmla="*/ 0 h 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81"/>
              <a:gd name="T16" fmla="*/ 0 h 397"/>
              <a:gd name="T17" fmla="*/ 5581 w 5581"/>
              <a:gd name="T18" fmla="*/ 397 h 3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81" h="397">
                <a:moveTo>
                  <a:pt x="0" y="0"/>
                </a:moveTo>
                <a:lnTo>
                  <a:pt x="5580" y="0"/>
                </a:lnTo>
                <a:lnTo>
                  <a:pt x="5580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2000" y="6122988"/>
            <a:ext cx="85709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1,250 lb medium framed steer with proper finish</a:t>
            </a:r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71450" y="1257300"/>
            <a:ext cx="8859838" cy="630238"/>
          </a:xfrm>
          <a:custGeom>
            <a:avLst/>
            <a:gdLst>
              <a:gd name="T0" fmla="*/ 0 w 5581"/>
              <a:gd name="T1" fmla="*/ 0 h 397"/>
              <a:gd name="T2" fmla="*/ 5580 w 5581"/>
              <a:gd name="T3" fmla="*/ 0 h 397"/>
              <a:gd name="T4" fmla="*/ 5580 w 5581"/>
              <a:gd name="T5" fmla="*/ 396 h 397"/>
              <a:gd name="T6" fmla="*/ 0 w 5581"/>
              <a:gd name="T7" fmla="*/ 396 h 397"/>
              <a:gd name="T8" fmla="*/ 0 w 5581"/>
              <a:gd name="T9" fmla="*/ 0 h 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81"/>
              <a:gd name="T16" fmla="*/ 0 h 397"/>
              <a:gd name="T17" fmla="*/ 5581 w 5581"/>
              <a:gd name="T18" fmla="*/ 397 h 3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81" h="397">
                <a:moveTo>
                  <a:pt x="0" y="0"/>
                </a:moveTo>
                <a:lnTo>
                  <a:pt x="5580" y="0"/>
                </a:lnTo>
                <a:lnTo>
                  <a:pt x="5580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-1066800" y="1425575"/>
            <a:ext cx="113760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0.4 Backfat </a:t>
            </a:r>
            <a:r>
              <a:rPr lang="en-US" sz="2000">
                <a:solidFill>
                  <a:srgbClr val="FFFF00"/>
                </a:solidFill>
                <a:latin typeface="WP TypographicSymbols" pitchFamily="2" charset="0"/>
              </a:rPr>
              <a:t>$</a:t>
            </a:r>
            <a:r>
              <a:rPr lang="en-US" sz="2000">
                <a:solidFill>
                  <a:srgbClr val="FFFF00"/>
                </a:solidFill>
              </a:rPr>
              <a:t> 13.5 in</a:t>
            </a:r>
            <a:r>
              <a:rPr lang="en-US" sz="2000" baseline="30000">
                <a:solidFill>
                  <a:srgbClr val="FFFF00"/>
                </a:solidFill>
              </a:rPr>
              <a:t>2</a:t>
            </a:r>
            <a:r>
              <a:rPr lang="en-US" sz="2000">
                <a:solidFill>
                  <a:srgbClr val="FFFF00"/>
                </a:solidFill>
              </a:rPr>
              <a:t> Ribeye </a:t>
            </a:r>
            <a:r>
              <a:rPr lang="en-US" sz="2000">
                <a:solidFill>
                  <a:srgbClr val="FFFF00"/>
                </a:solidFill>
                <a:latin typeface="WP TypographicSymbols" pitchFamily="2" charset="0"/>
              </a:rPr>
              <a:t>$</a:t>
            </a:r>
            <a:r>
              <a:rPr lang="en-US" sz="2000">
                <a:solidFill>
                  <a:srgbClr val="FFFF00"/>
                </a:solidFill>
              </a:rPr>
              <a:t> Low choice quality grade </a:t>
            </a:r>
            <a:r>
              <a:rPr lang="en-US" sz="2000">
                <a:solidFill>
                  <a:srgbClr val="FFFF00"/>
                </a:solidFill>
                <a:latin typeface="WP TypographicSymbols" pitchFamily="2" charset="0"/>
              </a:rPr>
              <a:t>$</a:t>
            </a:r>
            <a:r>
              <a:rPr lang="en-US" sz="2000">
                <a:solidFill>
                  <a:srgbClr val="FFFF00"/>
                </a:solidFill>
              </a:rPr>
              <a:t> 2.8 Yield grade</a:t>
            </a:r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122238" y="4237038"/>
            <a:ext cx="2533650" cy="984250"/>
          </a:xfrm>
          <a:custGeom>
            <a:avLst/>
            <a:gdLst>
              <a:gd name="T0" fmla="*/ 1532 w 1596"/>
              <a:gd name="T1" fmla="*/ 223 h 620"/>
              <a:gd name="T2" fmla="*/ 1583 w 1596"/>
              <a:gd name="T3" fmla="*/ 260 h 620"/>
              <a:gd name="T4" fmla="*/ 1595 w 1596"/>
              <a:gd name="T5" fmla="*/ 291 h 620"/>
              <a:gd name="T6" fmla="*/ 1575 w 1596"/>
              <a:gd name="T7" fmla="*/ 333 h 620"/>
              <a:gd name="T8" fmla="*/ 1516 w 1596"/>
              <a:gd name="T9" fmla="*/ 364 h 620"/>
              <a:gd name="T10" fmla="*/ 1548 w 1596"/>
              <a:gd name="T11" fmla="*/ 391 h 620"/>
              <a:gd name="T12" fmla="*/ 1560 w 1596"/>
              <a:gd name="T13" fmla="*/ 421 h 620"/>
              <a:gd name="T14" fmla="*/ 1547 w 1596"/>
              <a:gd name="T15" fmla="*/ 454 h 620"/>
              <a:gd name="T16" fmla="*/ 1512 w 1596"/>
              <a:gd name="T17" fmla="*/ 481 h 620"/>
              <a:gd name="T18" fmla="*/ 1399 w 1596"/>
              <a:gd name="T19" fmla="*/ 506 h 620"/>
              <a:gd name="T20" fmla="*/ 1335 w 1596"/>
              <a:gd name="T21" fmla="*/ 537 h 620"/>
              <a:gd name="T22" fmla="*/ 1208 w 1596"/>
              <a:gd name="T23" fmla="*/ 577 h 620"/>
              <a:gd name="T24" fmla="*/ 1058 w 1596"/>
              <a:gd name="T25" fmla="*/ 577 h 620"/>
              <a:gd name="T26" fmla="*/ 968 w 1596"/>
              <a:gd name="T27" fmla="*/ 573 h 620"/>
              <a:gd name="T28" fmla="*/ 870 w 1596"/>
              <a:gd name="T29" fmla="*/ 610 h 620"/>
              <a:gd name="T30" fmla="*/ 740 w 1596"/>
              <a:gd name="T31" fmla="*/ 618 h 620"/>
              <a:gd name="T32" fmla="*/ 602 w 1596"/>
              <a:gd name="T33" fmla="*/ 580 h 620"/>
              <a:gd name="T34" fmla="*/ 557 w 1596"/>
              <a:gd name="T35" fmla="*/ 545 h 620"/>
              <a:gd name="T36" fmla="*/ 514 w 1596"/>
              <a:gd name="T37" fmla="*/ 534 h 620"/>
              <a:gd name="T38" fmla="*/ 385 w 1596"/>
              <a:gd name="T39" fmla="*/ 541 h 620"/>
              <a:gd name="T40" fmla="*/ 292 w 1596"/>
              <a:gd name="T41" fmla="*/ 518 h 620"/>
              <a:gd name="T42" fmla="*/ 240 w 1596"/>
              <a:gd name="T43" fmla="*/ 486 h 620"/>
              <a:gd name="T44" fmla="*/ 215 w 1596"/>
              <a:gd name="T45" fmla="*/ 443 h 620"/>
              <a:gd name="T46" fmla="*/ 129 w 1596"/>
              <a:gd name="T47" fmla="*/ 416 h 620"/>
              <a:gd name="T48" fmla="*/ 60 w 1596"/>
              <a:gd name="T49" fmla="*/ 387 h 620"/>
              <a:gd name="T50" fmla="*/ 16 w 1596"/>
              <a:gd name="T51" fmla="*/ 347 h 620"/>
              <a:gd name="T52" fmla="*/ 0 w 1596"/>
              <a:gd name="T53" fmla="*/ 300 h 620"/>
              <a:gd name="T54" fmla="*/ 13 w 1596"/>
              <a:gd name="T55" fmla="*/ 258 h 620"/>
              <a:gd name="T56" fmla="*/ 51 w 1596"/>
              <a:gd name="T57" fmla="*/ 219 h 620"/>
              <a:gd name="T58" fmla="*/ 38 w 1596"/>
              <a:gd name="T59" fmla="*/ 189 h 620"/>
              <a:gd name="T60" fmla="*/ 42 w 1596"/>
              <a:gd name="T61" fmla="*/ 152 h 620"/>
              <a:gd name="T62" fmla="*/ 77 w 1596"/>
              <a:gd name="T63" fmla="*/ 115 h 620"/>
              <a:gd name="T64" fmla="*/ 182 w 1596"/>
              <a:gd name="T65" fmla="*/ 78 h 620"/>
              <a:gd name="T66" fmla="*/ 195 w 1596"/>
              <a:gd name="T67" fmla="*/ 54 h 620"/>
              <a:gd name="T68" fmla="*/ 267 w 1596"/>
              <a:gd name="T69" fmla="*/ 13 h 620"/>
              <a:gd name="T70" fmla="*/ 396 w 1596"/>
              <a:gd name="T71" fmla="*/ 3 h 620"/>
              <a:gd name="T72" fmla="*/ 480 w 1596"/>
              <a:gd name="T73" fmla="*/ 26 h 620"/>
              <a:gd name="T74" fmla="*/ 521 w 1596"/>
              <a:gd name="T75" fmla="*/ 20 h 620"/>
              <a:gd name="T76" fmla="*/ 604 w 1596"/>
              <a:gd name="T77" fmla="*/ 1 h 620"/>
              <a:gd name="T78" fmla="*/ 688 w 1596"/>
              <a:gd name="T79" fmla="*/ 7 h 620"/>
              <a:gd name="T80" fmla="*/ 755 w 1596"/>
              <a:gd name="T81" fmla="*/ 36 h 620"/>
              <a:gd name="T82" fmla="*/ 829 w 1596"/>
              <a:gd name="T83" fmla="*/ 27 h 620"/>
              <a:gd name="T84" fmla="*/ 957 w 1596"/>
              <a:gd name="T85" fmla="*/ 22 h 620"/>
              <a:gd name="T86" fmla="*/ 1046 w 1596"/>
              <a:gd name="T87" fmla="*/ 51 h 620"/>
              <a:gd name="T88" fmla="*/ 1108 w 1596"/>
              <a:gd name="T89" fmla="*/ 67 h 620"/>
              <a:gd name="T90" fmla="*/ 1230 w 1596"/>
              <a:gd name="T91" fmla="*/ 57 h 620"/>
              <a:gd name="T92" fmla="*/ 1324 w 1596"/>
              <a:gd name="T93" fmla="*/ 73 h 620"/>
              <a:gd name="T94" fmla="*/ 1397 w 1596"/>
              <a:gd name="T95" fmla="*/ 104 h 620"/>
              <a:gd name="T96" fmla="*/ 1443 w 1596"/>
              <a:gd name="T97" fmla="*/ 149 h 620"/>
              <a:gd name="T98" fmla="*/ 1453 w 1596"/>
              <a:gd name="T99" fmla="*/ 198 h 6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96"/>
              <a:gd name="T151" fmla="*/ 0 h 620"/>
              <a:gd name="T152" fmla="*/ 1596 w 1596"/>
              <a:gd name="T153" fmla="*/ 620 h 6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96" h="620">
                <a:moveTo>
                  <a:pt x="1451" y="206"/>
                </a:moveTo>
                <a:lnTo>
                  <a:pt x="1481" y="209"/>
                </a:lnTo>
                <a:lnTo>
                  <a:pt x="1508" y="214"/>
                </a:lnTo>
                <a:lnTo>
                  <a:pt x="1532" y="223"/>
                </a:lnTo>
                <a:lnTo>
                  <a:pt x="1554" y="234"/>
                </a:lnTo>
                <a:lnTo>
                  <a:pt x="1571" y="247"/>
                </a:lnTo>
                <a:lnTo>
                  <a:pt x="1578" y="253"/>
                </a:lnTo>
                <a:lnTo>
                  <a:pt x="1583" y="260"/>
                </a:lnTo>
                <a:lnTo>
                  <a:pt x="1590" y="267"/>
                </a:lnTo>
                <a:lnTo>
                  <a:pt x="1593" y="274"/>
                </a:lnTo>
                <a:lnTo>
                  <a:pt x="1594" y="283"/>
                </a:lnTo>
                <a:lnTo>
                  <a:pt x="1595" y="291"/>
                </a:lnTo>
                <a:lnTo>
                  <a:pt x="1594" y="303"/>
                </a:lnTo>
                <a:lnTo>
                  <a:pt x="1590" y="313"/>
                </a:lnTo>
                <a:lnTo>
                  <a:pt x="1582" y="323"/>
                </a:lnTo>
                <a:lnTo>
                  <a:pt x="1575" y="333"/>
                </a:lnTo>
                <a:lnTo>
                  <a:pt x="1563" y="342"/>
                </a:lnTo>
                <a:lnTo>
                  <a:pt x="1549" y="351"/>
                </a:lnTo>
                <a:lnTo>
                  <a:pt x="1533" y="357"/>
                </a:lnTo>
                <a:lnTo>
                  <a:pt x="1516" y="364"/>
                </a:lnTo>
                <a:lnTo>
                  <a:pt x="1526" y="369"/>
                </a:lnTo>
                <a:lnTo>
                  <a:pt x="1534" y="377"/>
                </a:lnTo>
                <a:lnTo>
                  <a:pt x="1542" y="383"/>
                </a:lnTo>
                <a:lnTo>
                  <a:pt x="1548" y="391"/>
                </a:lnTo>
                <a:lnTo>
                  <a:pt x="1554" y="398"/>
                </a:lnTo>
                <a:lnTo>
                  <a:pt x="1557" y="406"/>
                </a:lnTo>
                <a:lnTo>
                  <a:pt x="1558" y="413"/>
                </a:lnTo>
                <a:lnTo>
                  <a:pt x="1560" y="421"/>
                </a:lnTo>
                <a:lnTo>
                  <a:pt x="1558" y="429"/>
                </a:lnTo>
                <a:lnTo>
                  <a:pt x="1556" y="439"/>
                </a:lnTo>
                <a:lnTo>
                  <a:pt x="1553" y="447"/>
                </a:lnTo>
                <a:lnTo>
                  <a:pt x="1547" y="454"/>
                </a:lnTo>
                <a:lnTo>
                  <a:pt x="1540" y="461"/>
                </a:lnTo>
                <a:lnTo>
                  <a:pt x="1532" y="468"/>
                </a:lnTo>
                <a:lnTo>
                  <a:pt x="1523" y="475"/>
                </a:lnTo>
                <a:lnTo>
                  <a:pt x="1512" y="481"/>
                </a:lnTo>
                <a:lnTo>
                  <a:pt x="1489" y="492"/>
                </a:lnTo>
                <a:lnTo>
                  <a:pt x="1461" y="499"/>
                </a:lnTo>
                <a:lnTo>
                  <a:pt x="1431" y="504"/>
                </a:lnTo>
                <a:lnTo>
                  <a:pt x="1399" y="506"/>
                </a:lnTo>
                <a:lnTo>
                  <a:pt x="1390" y="506"/>
                </a:lnTo>
                <a:lnTo>
                  <a:pt x="1381" y="506"/>
                </a:lnTo>
                <a:lnTo>
                  <a:pt x="1360" y="522"/>
                </a:lnTo>
                <a:lnTo>
                  <a:pt x="1335" y="537"/>
                </a:lnTo>
                <a:lnTo>
                  <a:pt x="1308" y="550"/>
                </a:lnTo>
                <a:lnTo>
                  <a:pt x="1277" y="561"/>
                </a:lnTo>
                <a:lnTo>
                  <a:pt x="1243" y="570"/>
                </a:lnTo>
                <a:lnTo>
                  <a:pt x="1208" y="577"/>
                </a:lnTo>
                <a:lnTo>
                  <a:pt x="1171" y="581"/>
                </a:lnTo>
                <a:lnTo>
                  <a:pt x="1133" y="582"/>
                </a:lnTo>
                <a:lnTo>
                  <a:pt x="1095" y="581"/>
                </a:lnTo>
                <a:lnTo>
                  <a:pt x="1058" y="577"/>
                </a:lnTo>
                <a:lnTo>
                  <a:pt x="1021" y="570"/>
                </a:lnTo>
                <a:lnTo>
                  <a:pt x="987" y="560"/>
                </a:lnTo>
                <a:lnTo>
                  <a:pt x="988" y="560"/>
                </a:lnTo>
                <a:lnTo>
                  <a:pt x="968" y="573"/>
                </a:lnTo>
                <a:lnTo>
                  <a:pt x="948" y="585"/>
                </a:lnTo>
                <a:lnTo>
                  <a:pt x="923" y="595"/>
                </a:lnTo>
                <a:lnTo>
                  <a:pt x="897" y="604"/>
                </a:lnTo>
                <a:lnTo>
                  <a:pt x="870" y="610"/>
                </a:lnTo>
                <a:lnTo>
                  <a:pt x="841" y="616"/>
                </a:lnTo>
                <a:lnTo>
                  <a:pt x="811" y="618"/>
                </a:lnTo>
                <a:lnTo>
                  <a:pt x="780" y="619"/>
                </a:lnTo>
                <a:lnTo>
                  <a:pt x="740" y="618"/>
                </a:lnTo>
                <a:lnTo>
                  <a:pt x="701" y="612"/>
                </a:lnTo>
                <a:lnTo>
                  <a:pt x="665" y="604"/>
                </a:lnTo>
                <a:lnTo>
                  <a:pt x="631" y="594"/>
                </a:lnTo>
                <a:lnTo>
                  <a:pt x="602" y="580"/>
                </a:lnTo>
                <a:lnTo>
                  <a:pt x="589" y="571"/>
                </a:lnTo>
                <a:lnTo>
                  <a:pt x="576" y="563"/>
                </a:lnTo>
                <a:lnTo>
                  <a:pt x="566" y="555"/>
                </a:lnTo>
                <a:lnTo>
                  <a:pt x="557" y="545"/>
                </a:lnTo>
                <a:lnTo>
                  <a:pt x="549" y="536"/>
                </a:lnTo>
                <a:lnTo>
                  <a:pt x="542" y="525"/>
                </a:lnTo>
                <a:lnTo>
                  <a:pt x="541" y="527"/>
                </a:lnTo>
                <a:lnTo>
                  <a:pt x="514" y="534"/>
                </a:lnTo>
                <a:lnTo>
                  <a:pt x="487" y="538"/>
                </a:lnTo>
                <a:lnTo>
                  <a:pt x="458" y="542"/>
                </a:lnTo>
                <a:lnTo>
                  <a:pt x="428" y="543"/>
                </a:lnTo>
                <a:lnTo>
                  <a:pt x="385" y="541"/>
                </a:lnTo>
                <a:lnTo>
                  <a:pt x="344" y="535"/>
                </a:lnTo>
                <a:lnTo>
                  <a:pt x="326" y="530"/>
                </a:lnTo>
                <a:lnTo>
                  <a:pt x="309" y="524"/>
                </a:lnTo>
                <a:lnTo>
                  <a:pt x="292" y="518"/>
                </a:lnTo>
                <a:lnTo>
                  <a:pt x="277" y="511"/>
                </a:lnTo>
                <a:lnTo>
                  <a:pt x="264" y="503"/>
                </a:lnTo>
                <a:lnTo>
                  <a:pt x="251" y="494"/>
                </a:lnTo>
                <a:lnTo>
                  <a:pt x="240" y="486"/>
                </a:lnTo>
                <a:lnTo>
                  <a:pt x="231" y="475"/>
                </a:lnTo>
                <a:lnTo>
                  <a:pt x="224" y="465"/>
                </a:lnTo>
                <a:lnTo>
                  <a:pt x="219" y="454"/>
                </a:lnTo>
                <a:lnTo>
                  <a:pt x="215" y="443"/>
                </a:lnTo>
                <a:lnTo>
                  <a:pt x="214" y="432"/>
                </a:lnTo>
                <a:lnTo>
                  <a:pt x="215" y="432"/>
                </a:lnTo>
                <a:lnTo>
                  <a:pt x="171" y="426"/>
                </a:lnTo>
                <a:lnTo>
                  <a:pt x="129" y="416"/>
                </a:lnTo>
                <a:lnTo>
                  <a:pt x="111" y="411"/>
                </a:lnTo>
                <a:lnTo>
                  <a:pt x="92" y="403"/>
                </a:lnTo>
                <a:lnTo>
                  <a:pt x="77" y="395"/>
                </a:lnTo>
                <a:lnTo>
                  <a:pt x="60" y="387"/>
                </a:lnTo>
                <a:lnTo>
                  <a:pt x="48" y="378"/>
                </a:lnTo>
                <a:lnTo>
                  <a:pt x="35" y="368"/>
                </a:lnTo>
                <a:lnTo>
                  <a:pt x="25" y="357"/>
                </a:lnTo>
                <a:lnTo>
                  <a:pt x="16" y="347"/>
                </a:lnTo>
                <a:lnTo>
                  <a:pt x="9" y="335"/>
                </a:lnTo>
                <a:lnTo>
                  <a:pt x="4" y="325"/>
                </a:lnTo>
                <a:lnTo>
                  <a:pt x="1" y="312"/>
                </a:lnTo>
                <a:lnTo>
                  <a:pt x="0" y="300"/>
                </a:lnTo>
                <a:lnTo>
                  <a:pt x="1" y="290"/>
                </a:lnTo>
                <a:lnTo>
                  <a:pt x="3" y="279"/>
                </a:lnTo>
                <a:lnTo>
                  <a:pt x="8" y="267"/>
                </a:lnTo>
                <a:lnTo>
                  <a:pt x="13" y="258"/>
                </a:lnTo>
                <a:lnTo>
                  <a:pt x="20" y="247"/>
                </a:lnTo>
                <a:lnTo>
                  <a:pt x="30" y="238"/>
                </a:lnTo>
                <a:lnTo>
                  <a:pt x="40" y="228"/>
                </a:lnTo>
                <a:lnTo>
                  <a:pt x="51" y="219"/>
                </a:lnTo>
                <a:lnTo>
                  <a:pt x="53" y="219"/>
                </a:lnTo>
                <a:lnTo>
                  <a:pt x="45" y="210"/>
                </a:lnTo>
                <a:lnTo>
                  <a:pt x="41" y="199"/>
                </a:lnTo>
                <a:lnTo>
                  <a:pt x="38" y="189"/>
                </a:lnTo>
                <a:lnTo>
                  <a:pt x="36" y="178"/>
                </a:lnTo>
                <a:lnTo>
                  <a:pt x="38" y="170"/>
                </a:lnTo>
                <a:lnTo>
                  <a:pt x="39" y="161"/>
                </a:lnTo>
                <a:lnTo>
                  <a:pt x="42" y="152"/>
                </a:lnTo>
                <a:lnTo>
                  <a:pt x="46" y="144"/>
                </a:lnTo>
                <a:lnTo>
                  <a:pt x="53" y="137"/>
                </a:lnTo>
                <a:lnTo>
                  <a:pt x="59" y="129"/>
                </a:lnTo>
                <a:lnTo>
                  <a:pt x="77" y="115"/>
                </a:lnTo>
                <a:lnTo>
                  <a:pt x="99" y="103"/>
                </a:lnTo>
                <a:lnTo>
                  <a:pt x="123" y="91"/>
                </a:lnTo>
                <a:lnTo>
                  <a:pt x="151" y="83"/>
                </a:lnTo>
                <a:lnTo>
                  <a:pt x="182" y="78"/>
                </a:lnTo>
                <a:lnTo>
                  <a:pt x="181" y="78"/>
                </a:lnTo>
                <a:lnTo>
                  <a:pt x="185" y="69"/>
                </a:lnTo>
                <a:lnTo>
                  <a:pt x="189" y="61"/>
                </a:lnTo>
                <a:lnTo>
                  <a:pt x="195" y="54"/>
                </a:lnTo>
                <a:lnTo>
                  <a:pt x="202" y="47"/>
                </a:lnTo>
                <a:lnTo>
                  <a:pt x="220" y="33"/>
                </a:lnTo>
                <a:lnTo>
                  <a:pt x="242" y="22"/>
                </a:lnTo>
                <a:lnTo>
                  <a:pt x="267" y="13"/>
                </a:lnTo>
                <a:lnTo>
                  <a:pt x="295" y="6"/>
                </a:lnTo>
                <a:lnTo>
                  <a:pt x="325" y="1"/>
                </a:lnTo>
                <a:lnTo>
                  <a:pt x="357" y="0"/>
                </a:lnTo>
                <a:lnTo>
                  <a:pt x="396" y="3"/>
                </a:lnTo>
                <a:lnTo>
                  <a:pt x="433" y="8"/>
                </a:lnTo>
                <a:lnTo>
                  <a:pt x="450" y="13"/>
                </a:lnTo>
                <a:lnTo>
                  <a:pt x="466" y="19"/>
                </a:lnTo>
                <a:lnTo>
                  <a:pt x="480" y="26"/>
                </a:lnTo>
                <a:lnTo>
                  <a:pt x="494" y="33"/>
                </a:lnTo>
                <a:lnTo>
                  <a:pt x="494" y="34"/>
                </a:lnTo>
                <a:lnTo>
                  <a:pt x="507" y="27"/>
                </a:lnTo>
                <a:lnTo>
                  <a:pt x="521" y="20"/>
                </a:lnTo>
                <a:lnTo>
                  <a:pt x="535" y="14"/>
                </a:lnTo>
                <a:lnTo>
                  <a:pt x="551" y="9"/>
                </a:lnTo>
                <a:lnTo>
                  <a:pt x="585" y="3"/>
                </a:lnTo>
                <a:lnTo>
                  <a:pt x="604" y="1"/>
                </a:lnTo>
                <a:lnTo>
                  <a:pt x="622" y="0"/>
                </a:lnTo>
                <a:lnTo>
                  <a:pt x="645" y="1"/>
                </a:lnTo>
                <a:lnTo>
                  <a:pt x="667" y="4"/>
                </a:lnTo>
                <a:lnTo>
                  <a:pt x="688" y="7"/>
                </a:lnTo>
                <a:lnTo>
                  <a:pt x="707" y="13"/>
                </a:lnTo>
                <a:lnTo>
                  <a:pt x="725" y="20"/>
                </a:lnTo>
                <a:lnTo>
                  <a:pt x="741" y="28"/>
                </a:lnTo>
                <a:lnTo>
                  <a:pt x="755" y="36"/>
                </a:lnTo>
                <a:lnTo>
                  <a:pt x="766" y="47"/>
                </a:lnTo>
                <a:lnTo>
                  <a:pt x="765" y="48"/>
                </a:lnTo>
                <a:lnTo>
                  <a:pt x="795" y="35"/>
                </a:lnTo>
                <a:lnTo>
                  <a:pt x="829" y="27"/>
                </a:lnTo>
                <a:lnTo>
                  <a:pt x="866" y="21"/>
                </a:lnTo>
                <a:lnTo>
                  <a:pt x="904" y="19"/>
                </a:lnTo>
                <a:lnTo>
                  <a:pt x="931" y="20"/>
                </a:lnTo>
                <a:lnTo>
                  <a:pt x="957" y="22"/>
                </a:lnTo>
                <a:lnTo>
                  <a:pt x="982" y="27"/>
                </a:lnTo>
                <a:lnTo>
                  <a:pt x="1005" y="34"/>
                </a:lnTo>
                <a:lnTo>
                  <a:pt x="1027" y="41"/>
                </a:lnTo>
                <a:lnTo>
                  <a:pt x="1046" y="51"/>
                </a:lnTo>
                <a:lnTo>
                  <a:pt x="1063" y="62"/>
                </a:lnTo>
                <a:lnTo>
                  <a:pt x="1078" y="74"/>
                </a:lnTo>
                <a:lnTo>
                  <a:pt x="1078" y="75"/>
                </a:lnTo>
                <a:lnTo>
                  <a:pt x="1108" y="67"/>
                </a:lnTo>
                <a:lnTo>
                  <a:pt x="1139" y="61"/>
                </a:lnTo>
                <a:lnTo>
                  <a:pt x="1172" y="57"/>
                </a:lnTo>
                <a:lnTo>
                  <a:pt x="1204" y="56"/>
                </a:lnTo>
                <a:lnTo>
                  <a:pt x="1230" y="57"/>
                </a:lnTo>
                <a:lnTo>
                  <a:pt x="1255" y="59"/>
                </a:lnTo>
                <a:lnTo>
                  <a:pt x="1279" y="62"/>
                </a:lnTo>
                <a:lnTo>
                  <a:pt x="1302" y="67"/>
                </a:lnTo>
                <a:lnTo>
                  <a:pt x="1324" y="73"/>
                </a:lnTo>
                <a:lnTo>
                  <a:pt x="1344" y="79"/>
                </a:lnTo>
                <a:lnTo>
                  <a:pt x="1362" y="87"/>
                </a:lnTo>
                <a:lnTo>
                  <a:pt x="1381" y="95"/>
                </a:lnTo>
                <a:lnTo>
                  <a:pt x="1397" y="104"/>
                </a:lnTo>
                <a:lnTo>
                  <a:pt x="1412" y="115"/>
                </a:lnTo>
                <a:lnTo>
                  <a:pt x="1424" y="125"/>
                </a:lnTo>
                <a:lnTo>
                  <a:pt x="1435" y="137"/>
                </a:lnTo>
                <a:lnTo>
                  <a:pt x="1443" y="149"/>
                </a:lnTo>
                <a:lnTo>
                  <a:pt x="1450" y="162"/>
                </a:lnTo>
                <a:lnTo>
                  <a:pt x="1453" y="175"/>
                </a:lnTo>
                <a:lnTo>
                  <a:pt x="1454" y="189"/>
                </a:lnTo>
                <a:lnTo>
                  <a:pt x="1453" y="198"/>
                </a:lnTo>
                <a:lnTo>
                  <a:pt x="1452" y="206"/>
                </a:lnTo>
                <a:lnTo>
                  <a:pt x="1451" y="206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122238" y="4237038"/>
            <a:ext cx="2533650" cy="984250"/>
          </a:xfrm>
          <a:custGeom>
            <a:avLst/>
            <a:gdLst>
              <a:gd name="T0" fmla="*/ 1532 w 1596"/>
              <a:gd name="T1" fmla="*/ 223 h 620"/>
              <a:gd name="T2" fmla="*/ 1583 w 1596"/>
              <a:gd name="T3" fmla="*/ 260 h 620"/>
              <a:gd name="T4" fmla="*/ 1595 w 1596"/>
              <a:gd name="T5" fmla="*/ 291 h 620"/>
              <a:gd name="T6" fmla="*/ 1575 w 1596"/>
              <a:gd name="T7" fmla="*/ 333 h 620"/>
              <a:gd name="T8" fmla="*/ 1516 w 1596"/>
              <a:gd name="T9" fmla="*/ 364 h 620"/>
              <a:gd name="T10" fmla="*/ 1548 w 1596"/>
              <a:gd name="T11" fmla="*/ 391 h 620"/>
              <a:gd name="T12" fmla="*/ 1560 w 1596"/>
              <a:gd name="T13" fmla="*/ 421 h 620"/>
              <a:gd name="T14" fmla="*/ 1547 w 1596"/>
              <a:gd name="T15" fmla="*/ 454 h 620"/>
              <a:gd name="T16" fmla="*/ 1512 w 1596"/>
              <a:gd name="T17" fmla="*/ 481 h 620"/>
              <a:gd name="T18" fmla="*/ 1399 w 1596"/>
              <a:gd name="T19" fmla="*/ 506 h 620"/>
              <a:gd name="T20" fmla="*/ 1335 w 1596"/>
              <a:gd name="T21" fmla="*/ 537 h 620"/>
              <a:gd name="T22" fmla="*/ 1208 w 1596"/>
              <a:gd name="T23" fmla="*/ 577 h 620"/>
              <a:gd name="T24" fmla="*/ 1058 w 1596"/>
              <a:gd name="T25" fmla="*/ 577 h 620"/>
              <a:gd name="T26" fmla="*/ 968 w 1596"/>
              <a:gd name="T27" fmla="*/ 573 h 620"/>
              <a:gd name="T28" fmla="*/ 870 w 1596"/>
              <a:gd name="T29" fmla="*/ 610 h 620"/>
              <a:gd name="T30" fmla="*/ 740 w 1596"/>
              <a:gd name="T31" fmla="*/ 618 h 620"/>
              <a:gd name="T32" fmla="*/ 602 w 1596"/>
              <a:gd name="T33" fmla="*/ 580 h 620"/>
              <a:gd name="T34" fmla="*/ 557 w 1596"/>
              <a:gd name="T35" fmla="*/ 545 h 620"/>
              <a:gd name="T36" fmla="*/ 514 w 1596"/>
              <a:gd name="T37" fmla="*/ 534 h 620"/>
              <a:gd name="T38" fmla="*/ 385 w 1596"/>
              <a:gd name="T39" fmla="*/ 541 h 620"/>
              <a:gd name="T40" fmla="*/ 292 w 1596"/>
              <a:gd name="T41" fmla="*/ 518 h 620"/>
              <a:gd name="T42" fmla="*/ 240 w 1596"/>
              <a:gd name="T43" fmla="*/ 486 h 620"/>
              <a:gd name="T44" fmla="*/ 215 w 1596"/>
              <a:gd name="T45" fmla="*/ 443 h 620"/>
              <a:gd name="T46" fmla="*/ 129 w 1596"/>
              <a:gd name="T47" fmla="*/ 416 h 620"/>
              <a:gd name="T48" fmla="*/ 60 w 1596"/>
              <a:gd name="T49" fmla="*/ 387 h 620"/>
              <a:gd name="T50" fmla="*/ 16 w 1596"/>
              <a:gd name="T51" fmla="*/ 347 h 620"/>
              <a:gd name="T52" fmla="*/ 0 w 1596"/>
              <a:gd name="T53" fmla="*/ 300 h 620"/>
              <a:gd name="T54" fmla="*/ 13 w 1596"/>
              <a:gd name="T55" fmla="*/ 258 h 620"/>
              <a:gd name="T56" fmla="*/ 51 w 1596"/>
              <a:gd name="T57" fmla="*/ 219 h 620"/>
              <a:gd name="T58" fmla="*/ 38 w 1596"/>
              <a:gd name="T59" fmla="*/ 189 h 620"/>
              <a:gd name="T60" fmla="*/ 42 w 1596"/>
              <a:gd name="T61" fmla="*/ 152 h 620"/>
              <a:gd name="T62" fmla="*/ 77 w 1596"/>
              <a:gd name="T63" fmla="*/ 115 h 620"/>
              <a:gd name="T64" fmla="*/ 182 w 1596"/>
              <a:gd name="T65" fmla="*/ 78 h 620"/>
              <a:gd name="T66" fmla="*/ 195 w 1596"/>
              <a:gd name="T67" fmla="*/ 54 h 620"/>
              <a:gd name="T68" fmla="*/ 267 w 1596"/>
              <a:gd name="T69" fmla="*/ 13 h 620"/>
              <a:gd name="T70" fmla="*/ 396 w 1596"/>
              <a:gd name="T71" fmla="*/ 3 h 620"/>
              <a:gd name="T72" fmla="*/ 480 w 1596"/>
              <a:gd name="T73" fmla="*/ 26 h 620"/>
              <a:gd name="T74" fmla="*/ 521 w 1596"/>
              <a:gd name="T75" fmla="*/ 20 h 620"/>
              <a:gd name="T76" fmla="*/ 604 w 1596"/>
              <a:gd name="T77" fmla="*/ 1 h 620"/>
              <a:gd name="T78" fmla="*/ 688 w 1596"/>
              <a:gd name="T79" fmla="*/ 7 h 620"/>
              <a:gd name="T80" fmla="*/ 755 w 1596"/>
              <a:gd name="T81" fmla="*/ 36 h 620"/>
              <a:gd name="T82" fmla="*/ 829 w 1596"/>
              <a:gd name="T83" fmla="*/ 27 h 620"/>
              <a:gd name="T84" fmla="*/ 957 w 1596"/>
              <a:gd name="T85" fmla="*/ 22 h 620"/>
              <a:gd name="T86" fmla="*/ 1046 w 1596"/>
              <a:gd name="T87" fmla="*/ 51 h 620"/>
              <a:gd name="T88" fmla="*/ 1108 w 1596"/>
              <a:gd name="T89" fmla="*/ 67 h 620"/>
              <a:gd name="T90" fmla="*/ 1230 w 1596"/>
              <a:gd name="T91" fmla="*/ 57 h 620"/>
              <a:gd name="T92" fmla="*/ 1324 w 1596"/>
              <a:gd name="T93" fmla="*/ 73 h 620"/>
              <a:gd name="T94" fmla="*/ 1397 w 1596"/>
              <a:gd name="T95" fmla="*/ 104 h 620"/>
              <a:gd name="T96" fmla="*/ 1443 w 1596"/>
              <a:gd name="T97" fmla="*/ 149 h 620"/>
              <a:gd name="T98" fmla="*/ 1453 w 1596"/>
              <a:gd name="T99" fmla="*/ 198 h 6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96"/>
              <a:gd name="T151" fmla="*/ 0 h 620"/>
              <a:gd name="T152" fmla="*/ 1596 w 1596"/>
              <a:gd name="T153" fmla="*/ 620 h 6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96" h="620">
                <a:moveTo>
                  <a:pt x="1451" y="206"/>
                </a:moveTo>
                <a:lnTo>
                  <a:pt x="1481" y="209"/>
                </a:lnTo>
                <a:lnTo>
                  <a:pt x="1508" y="214"/>
                </a:lnTo>
                <a:lnTo>
                  <a:pt x="1532" y="223"/>
                </a:lnTo>
                <a:lnTo>
                  <a:pt x="1554" y="234"/>
                </a:lnTo>
                <a:lnTo>
                  <a:pt x="1571" y="247"/>
                </a:lnTo>
                <a:lnTo>
                  <a:pt x="1578" y="253"/>
                </a:lnTo>
                <a:lnTo>
                  <a:pt x="1583" y="260"/>
                </a:lnTo>
                <a:lnTo>
                  <a:pt x="1590" y="267"/>
                </a:lnTo>
                <a:lnTo>
                  <a:pt x="1593" y="274"/>
                </a:lnTo>
                <a:lnTo>
                  <a:pt x="1594" y="283"/>
                </a:lnTo>
                <a:lnTo>
                  <a:pt x="1595" y="291"/>
                </a:lnTo>
                <a:lnTo>
                  <a:pt x="1594" y="303"/>
                </a:lnTo>
                <a:lnTo>
                  <a:pt x="1590" y="313"/>
                </a:lnTo>
                <a:lnTo>
                  <a:pt x="1582" y="323"/>
                </a:lnTo>
                <a:lnTo>
                  <a:pt x="1575" y="333"/>
                </a:lnTo>
                <a:lnTo>
                  <a:pt x="1563" y="342"/>
                </a:lnTo>
                <a:lnTo>
                  <a:pt x="1549" y="351"/>
                </a:lnTo>
                <a:lnTo>
                  <a:pt x="1533" y="357"/>
                </a:lnTo>
                <a:lnTo>
                  <a:pt x="1516" y="364"/>
                </a:lnTo>
                <a:lnTo>
                  <a:pt x="1526" y="369"/>
                </a:lnTo>
                <a:lnTo>
                  <a:pt x="1534" y="377"/>
                </a:lnTo>
                <a:lnTo>
                  <a:pt x="1542" y="383"/>
                </a:lnTo>
                <a:lnTo>
                  <a:pt x="1548" y="391"/>
                </a:lnTo>
                <a:lnTo>
                  <a:pt x="1554" y="398"/>
                </a:lnTo>
                <a:lnTo>
                  <a:pt x="1557" y="406"/>
                </a:lnTo>
                <a:lnTo>
                  <a:pt x="1558" y="413"/>
                </a:lnTo>
                <a:lnTo>
                  <a:pt x="1560" y="421"/>
                </a:lnTo>
                <a:lnTo>
                  <a:pt x="1558" y="429"/>
                </a:lnTo>
                <a:lnTo>
                  <a:pt x="1556" y="439"/>
                </a:lnTo>
                <a:lnTo>
                  <a:pt x="1553" y="447"/>
                </a:lnTo>
                <a:lnTo>
                  <a:pt x="1547" y="454"/>
                </a:lnTo>
                <a:lnTo>
                  <a:pt x="1540" y="461"/>
                </a:lnTo>
                <a:lnTo>
                  <a:pt x="1532" y="468"/>
                </a:lnTo>
                <a:lnTo>
                  <a:pt x="1523" y="475"/>
                </a:lnTo>
                <a:lnTo>
                  <a:pt x="1512" y="481"/>
                </a:lnTo>
                <a:lnTo>
                  <a:pt x="1489" y="492"/>
                </a:lnTo>
                <a:lnTo>
                  <a:pt x="1461" y="499"/>
                </a:lnTo>
                <a:lnTo>
                  <a:pt x="1431" y="504"/>
                </a:lnTo>
                <a:lnTo>
                  <a:pt x="1399" y="506"/>
                </a:lnTo>
                <a:lnTo>
                  <a:pt x="1390" y="506"/>
                </a:lnTo>
                <a:lnTo>
                  <a:pt x="1381" y="506"/>
                </a:lnTo>
                <a:lnTo>
                  <a:pt x="1360" y="522"/>
                </a:lnTo>
                <a:lnTo>
                  <a:pt x="1335" y="537"/>
                </a:lnTo>
                <a:lnTo>
                  <a:pt x="1308" y="550"/>
                </a:lnTo>
                <a:lnTo>
                  <a:pt x="1277" y="561"/>
                </a:lnTo>
                <a:lnTo>
                  <a:pt x="1243" y="570"/>
                </a:lnTo>
                <a:lnTo>
                  <a:pt x="1208" y="577"/>
                </a:lnTo>
                <a:lnTo>
                  <a:pt x="1171" y="581"/>
                </a:lnTo>
                <a:lnTo>
                  <a:pt x="1133" y="582"/>
                </a:lnTo>
                <a:lnTo>
                  <a:pt x="1095" y="581"/>
                </a:lnTo>
                <a:lnTo>
                  <a:pt x="1058" y="577"/>
                </a:lnTo>
                <a:lnTo>
                  <a:pt x="1021" y="570"/>
                </a:lnTo>
                <a:lnTo>
                  <a:pt x="987" y="560"/>
                </a:lnTo>
                <a:lnTo>
                  <a:pt x="988" y="560"/>
                </a:lnTo>
                <a:lnTo>
                  <a:pt x="968" y="573"/>
                </a:lnTo>
                <a:lnTo>
                  <a:pt x="948" y="585"/>
                </a:lnTo>
                <a:lnTo>
                  <a:pt x="923" y="595"/>
                </a:lnTo>
                <a:lnTo>
                  <a:pt x="897" y="604"/>
                </a:lnTo>
                <a:lnTo>
                  <a:pt x="870" y="610"/>
                </a:lnTo>
                <a:lnTo>
                  <a:pt x="841" y="616"/>
                </a:lnTo>
                <a:lnTo>
                  <a:pt x="811" y="618"/>
                </a:lnTo>
                <a:lnTo>
                  <a:pt x="780" y="619"/>
                </a:lnTo>
                <a:lnTo>
                  <a:pt x="740" y="618"/>
                </a:lnTo>
                <a:lnTo>
                  <a:pt x="701" y="612"/>
                </a:lnTo>
                <a:lnTo>
                  <a:pt x="665" y="604"/>
                </a:lnTo>
                <a:lnTo>
                  <a:pt x="631" y="594"/>
                </a:lnTo>
                <a:lnTo>
                  <a:pt x="602" y="580"/>
                </a:lnTo>
                <a:lnTo>
                  <a:pt x="589" y="571"/>
                </a:lnTo>
                <a:lnTo>
                  <a:pt x="576" y="563"/>
                </a:lnTo>
                <a:lnTo>
                  <a:pt x="566" y="555"/>
                </a:lnTo>
                <a:lnTo>
                  <a:pt x="557" y="545"/>
                </a:lnTo>
                <a:lnTo>
                  <a:pt x="549" y="536"/>
                </a:lnTo>
                <a:lnTo>
                  <a:pt x="542" y="525"/>
                </a:lnTo>
                <a:lnTo>
                  <a:pt x="541" y="527"/>
                </a:lnTo>
                <a:lnTo>
                  <a:pt x="514" y="534"/>
                </a:lnTo>
                <a:lnTo>
                  <a:pt x="487" y="538"/>
                </a:lnTo>
                <a:lnTo>
                  <a:pt x="458" y="542"/>
                </a:lnTo>
                <a:lnTo>
                  <a:pt x="428" y="543"/>
                </a:lnTo>
                <a:lnTo>
                  <a:pt x="385" y="541"/>
                </a:lnTo>
                <a:lnTo>
                  <a:pt x="344" y="535"/>
                </a:lnTo>
                <a:lnTo>
                  <a:pt x="326" y="530"/>
                </a:lnTo>
                <a:lnTo>
                  <a:pt x="309" y="524"/>
                </a:lnTo>
                <a:lnTo>
                  <a:pt x="292" y="518"/>
                </a:lnTo>
                <a:lnTo>
                  <a:pt x="277" y="511"/>
                </a:lnTo>
                <a:lnTo>
                  <a:pt x="264" y="503"/>
                </a:lnTo>
                <a:lnTo>
                  <a:pt x="251" y="494"/>
                </a:lnTo>
                <a:lnTo>
                  <a:pt x="240" y="486"/>
                </a:lnTo>
                <a:lnTo>
                  <a:pt x="231" y="475"/>
                </a:lnTo>
                <a:lnTo>
                  <a:pt x="224" y="465"/>
                </a:lnTo>
                <a:lnTo>
                  <a:pt x="219" y="454"/>
                </a:lnTo>
                <a:lnTo>
                  <a:pt x="215" y="443"/>
                </a:lnTo>
                <a:lnTo>
                  <a:pt x="214" y="432"/>
                </a:lnTo>
                <a:lnTo>
                  <a:pt x="215" y="432"/>
                </a:lnTo>
                <a:lnTo>
                  <a:pt x="171" y="426"/>
                </a:lnTo>
                <a:lnTo>
                  <a:pt x="129" y="416"/>
                </a:lnTo>
                <a:lnTo>
                  <a:pt x="111" y="411"/>
                </a:lnTo>
                <a:lnTo>
                  <a:pt x="92" y="403"/>
                </a:lnTo>
                <a:lnTo>
                  <a:pt x="77" y="395"/>
                </a:lnTo>
                <a:lnTo>
                  <a:pt x="60" y="387"/>
                </a:lnTo>
                <a:lnTo>
                  <a:pt x="48" y="378"/>
                </a:lnTo>
                <a:lnTo>
                  <a:pt x="35" y="368"/>
                </a:lnTo>
                <a:lnTo>
                  <a:pt x="25" y="357"/>
                </a:lnTo>
                <a:lnTo>
                  <a:pt x="16" y="347"/>
                </a:lnTo>
                <a:lnTo>
                  <a:pt x="9" y="335"/>
                </a:lnTo>
                <a:lnTo>
                  <a:pt x="4" y="325"/>
                </a:lnTo>
                <a:lnTo>
                  <a:pt x="1" y="312"/>
                </a:lnTo>
                <a:lnTo>
                  <a:pt x="0" y="300"/>
                </a:lnTo>
                <a:lnTo>
                  <a:pt x="1" y="290"/>
                </a:lnTo>
                <a:lnTo>
                  <a:pt x="3" y="279"/>
                </a:lnTo>
                <a:lnTo>
                  <a:pt x="8" y="267"/>
                </a:lnTo>
                <a:lnTo>
                  <a:pt x="13" y="258"/>
                </a:lnTo>
                <a:lnTo>
                  <a:pt x="20" y="247"/>
                </a:lnTo>
                <a:lnTo>
                  <a:pt x="30" y="238"/>
                </a:lnTo>
                <a:lnTo>
                  <a:pt x="40" y="228"/>
                </a:lnTo>
                <a:lnTo>
                  <a:pt x="51" y="219"/>
                </a:lnTo>
                <a:lnTo>
                  <a:pt x="53" y="219"/>
                </a:lnTo>
                <a:lnTo>
                  <a:pt x="45" y="210"/>
                </a:lnTo>
                <a:lnTo>
                  <a:pt x="41" y="199"/>
                </a:lnTo>
                <a:lnTo>
                  <a:pt x="38" y="189"/>
                </a:lnTo>
                <a:lnTo>
                  <a:pt x="36" y="178"/>
                </a:lnTo>
                <a:lnTo>
                  <a:pt x="38" y="170"/>
                </a:lnTo>
                <a:lnTo>
                  <a:pt x="39" y="161"/>
                </a:lnTo>
                <a:lnTo>
                  <a:pt x="42" y="152"/>
                </a:lnTo>
                <a:lnTo>
                  <a:pt x="46" y="144"/>
                </a:lnTo>
                <a:lnTo>
                  <a:pt x="53" y="137"/>
                </a:lnTo>
                <a:lnTo>
                  <a:pt x="59" y="129"/>
                </a:lnTo>
                <a:lnTo>
                  <a:pt x="77" y="115"/>
                </a:lnTo>
                <a:lnTo>
                  <a:pt x="99" y="103"/>
                </a:lnTo>
                <a:lnTo>
                  <a:pt x="123" y="91"/>
                </a:lnTo>
                <a:lnTo>
                  <a:pt x="151" y="83"/>
                </a:lnTo>
                <a:lnTo>
                  <a:pt x="182" y="78"/>
                </a:lnTo>
                <a:lnTo>
                  <a:pt x="181" y="78"/>
                </a:lnTo>
                <a:lnTo>
                  <a:pt x="185" y="69"/>
                </a:lnTo>
                <a:lnTo>
                  <a:pt x="189" y="61"/>
                </a:lnTo>
                <a:lnTo>
                  <a:pt x="195" y="54"/>
                </a:lnTo>
                <a:lnTo>
                  <a:pt x="202" y="47"/>
                </a:lnTo>
                <a:lnTo>
                  <a:pt x="220" y="33"/>
                </a:lnTo>
                <a:lnTo>
                  <a:pt x="242" y="22"/>
                </a:lnTo>
                <a:lnTo>
                  <a:pt x="267" y="13"/>
                </a:lnTo>
                <a:lnTo>
                  <a:pt x="295" y="6"/>
                </a:lnTo>
                <a:lnTo>
                  <a:pt x="325" y="1"/>
                </a:lnTo>
                <a:lnTo>
                  <a:pt x="357" y="0"/>
                </a:lnTo>
                <a:lnTo>
                  <a:pt x="396" y="3"/>
                </a:lnTo>
                <a:lnTo>
                  <a:pt x="433" y="8"/>
                </a:lnTo>
                <a:lnTo>
                  <a:pt x="450" y="13"/>
                </a:lnTo>
                <a:lnTo>
                  <a:pt x="466" y="19"/>
                </a:lnTo>
                <a:lnTo>
                  <a:pt x="480" y="26"/>
                </a:lnTo>
                <a:lnTo>
                  <a:pt x="494" y="33"/>
                </a:lnTo>
                <a:lnTo>
                  <a:pt x="494" y="34"/>
                </a:lnTo>
                <a:lnTo>
                  <a:pt x="507" y="27"/>
                </a:lnTo>
                <a:lnTo>
                  <a:pt x="521" y="20"/>
                </a:lnTo>
                <a:lnTo>
                  <a:pt x="535" y="14"/>
                </a:lnTo>
                <a:lnTo>
                  <a:pt x="551" y="9"/>
                </a:lnTo>
                <a:lnTo>
                  <a:pt x="585" y="3"/>
                </a:lnTo>
                <a:lnTo>
                  <a:pt x="604" y="1"/>
                </a:lnTo>
                <a:lnTo>
                  <a:pt x="622" y="0"/>
                </a:lnTo>
                <a:lnTo>
                  <a:pt x="645" y="1"/>
                </a:lnTo>
                <a:lnTo>
                  <a:pt x="667" y="4"/>
                </a:lnTo>
                <a:lnTo>
                  <a:pt x="688" y="7"/>
                </a:lnTo>
                <a:lnTo>
                  <a:pt x="707" y="13"/>
                </a:lnTo>
                <a:lnTo>
                  <a:pt x="725" y="20"/>
                </a:lnTo>
                <a:lnTo>
                  <a:pt x="741" y="28"/>
                </a:lnTo>
                <a:lnTo>
                  <a:pt x="755" y="36"/>
                </a:lnTo>
                <a:lnTo>
                  <a:pt x="766" y="47"/>
                </a:lnTo>
                <a:lnTo>
                  <a:pt x="765" y="48"/>
                </a:lnTo>
                <a:lnTo>
                  <a:pt x="795" y="35"/>
                </a:lnTo>
                <a:lnTo>
                  <a:pt x="829" y="27"/>
                </a:lnTo>
                <a:lnTo>
                  <a:pt x="866" y="21"/>
                </a:lnTo>
                <a:lnTo>
                  <a:pt x="904" y="19"/>
                </a:lnTo>
                <a:lnTo>
                  <a:pt x="931" y="20"/>
                </a:lnTo>
                <a:lnTo>
                  <a:pt x="957" y="22"/>
                </a:lnTo>
                <a:lnTo>
                  <a:pt x="982" y="27"/>
                </a:lnTo>
                <a:lnTo>
                  <a:pt x="1005" y="34"/>
                </a:lnTo>
                <a:lnTo>
                  <a:pt x="1027" y="41"/>
                </a:lnTo>
                <a:lnTo>
                  <a:pt x="1046" y="51"/>
                </a:lnTo>
                <a:lnTo>
                  <a:pt x="1063" y="62"/>
                </a:lnTo>
                <a:lnTo>
                  <a:pt x="1078" y="74"/>
                </a:lnTo>
                <a:lnTo>
                  <a:pt x="1078" y="75"/>
                </a:lnTo>
                <a:lnTo>
                  <a:pt x="1108" y="67"/>
                </a:lnTo>
                <a:lnTo>
                  <a:pt x="1139" y="61"/>
                </a:lnTo>
                <a:lnTo>
                  <a:pt x="1172" y="57"/>
                </a:lnTo>
                <a:lnTo>
                  <a:pt x="1204" y="56"/>
                </a:lnTo>
                <a:lnTo>
                  <a:pt x="1230" y="57"/>
                </a:lnTo>
                <a:lnTo>
                  <a:pt x="1255" y="59"/>
                </a:lnTo>
                <a:lnTo>
                  <a:pt x="1279" y="62"/>
                </a:lnTo>
                <a:lnTo>
                  <a:pt x="1302" y="67"/>
                </a:lnTo>
                <a:lnTo>
                  <a:pt x="1324" y="73"/>
                </a:lnTo>
                <a:lnTo>
                  <a:pt x="1344" y="79"/>
                </a:lnTo>
                <a:lnTo>
                  <a:pt x="1362" y="87"/>
                </a:lnTo>
                <a:lnTo>
                  <a:pt x="1381" y="95"/>
                </a:lnTo>
                <a:lnTo>
                  <a:pt x="1397" y="104"/>
                </a:lnTo>
                <a:lnTo>
                  <a:pt x="1412" y="115"/>
                </a:lnTo>
                <a:lnTo>
                  <a:pt x="1424" y="125"/>
                </a:lnTo>
                <a:lnTo>
                  <a:pt x="1435" y="137"/>
                </a:lnTo>
                <a:lnTo>
                  <a:pt x="1443" y="149"/>
                </a:lnTo>
                <a:lnTo>
                  <a:pt x="1450" y="162"/>
                </a:lnTo>
                <a:lnTo>
                  <a:pt x="1453" y="175"/>
                </a:lnTo>
                <a:lnTo>
                  <a:pt x="1454" y="189"/>
                </a:lnTo>
                <a:lnTo>
                  <a:pt x="1453" y="198"/>
                </a:lnTo>
                <a:lnTo>
                  <a:pt x="1452" y="206"/>
                </a:lnTo>
                <a:lnTo>
                  <a:pt x="1451" y="206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2379663" y="4814888"/>
            <a:ext cx="150812" cy="19050"/>
          </a:xfrm>
          <a:custGeom>
            <a:avLst/>
            <a:gdLst>
              <a:gd name="T0" fmla="*/ 94 w 95"/>
              <a:gd name="T1" fmla="*/ 0 h 12"/>
              <a:gd name="T2" fmla="*/ 74 w 95"/>
              <a:gd name="T3" fmla="*/ 5 h 12"/>
              <a:gd name="T4" fmla="*/ 55 w 95"/>
              <a:gd name="T5" fmla="*/ 9 h 12"/>
              <a:gd name="T6" fmla="*/ 34 w 95"/>
              <a:gd name="T7" fmla="*/ 10 h 12"/>
              <a:gd name="T8" fmla="*/ 13 w 95"/>
              <a:gd name="T9" fmla="*/ 11 h 12"/>
              <a:gd name="T10" fmla="*/ 6 w 95"/>
              <a:gd name="T11" fmla="*/ 11 h 12"/>
              <a:gd name="T12" fmla="*/ 0 w 95"/>
              <a:gd name="T13" fmla="*/ 11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"/>
              <a:gd name="T22" fmla="*/ 0 h 12"/>
              <a:gd name="T23" fmla="*/ 95 w 95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" h="12">
                <a:moveTo>
                  <a:pt x="94" y="0"/>
                </a:moveTo>
                <a:lnTo>
                  <a:pt x="74" y="5"/>
                </a:lnTo>
                <a:lnTo>
                  <a:pt x="55" y="9"/>
                </a:lnTo>
                <a:lnTo>
                  <a:pt x="34" y="10"/>
                </a:lnTo>
                <a:lnTo>
                  <a:pt x="13" y="11"/>
                </a:lnTo>
                <a:lnTo>
                  <a:pt x="6" y="11"/>
                </a:lnTo>
                <a:lnTo>
                  <a:pt x="0" y="11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2249488" y="5029200"/>
            <a:ext cx="66675" cy="12700"/>
          </a:xfrm>
          <a:custGeom>
            <a:avLst/>
            <a:gdLst>
              <a:gd name="T0" fmla="*/ 41 w 42"/>
              <a:gd name="T1" fmla="*/ 7 h 8"/>
              <a:gd name="T2" fmla="*/ 19 w 42"/>
              <a:gd name="T3" fmla="*/ 4 h 8"/>
              <a:gd name="T4" fmla="*/ 0 w 42"/>
              <a:gd name="T5" fmla="*/ 0 h 8"/>
              <a:gd name="T6" fmla="*/ 0 60000 65536"/>
              <a:gd name="T7" fmla="*/ 0 60000 65536"/>
              <a:gd name="T8" fmla="*/ 0 60000 65536"/>
              <a:gd name="T9" fmla="*/ 0 w 42"/>
              <a:gd name="T10" fmla="*/ 0 h 8"/>
              <a:gd name="T11" fmla="*/ 42 w 42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8">
                <a:moveTo>
                  <a:pt x="41" y="7"/>
                </a:moveTo>
                <a:lnTo>
                  <a:pt x="19" y="4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1690688" y="5087938"/>
            <a:ext cx="39687" cy="39687"/>
          </a:xfrm>
          <a:custGeom>
            <a:avLst/>
            <a:gdLst>
              <a:gd name="T0" fmla="*/ 24 w 25"/>
              <a:gd name="T1" fmla="*/ 0 h 25"/>
              <a:gd name="T2" fmla="*/ 19 w 25"/>
              <a:gd name="T3" fmla="*/ 6 h 25"/>
              <a:gd name="T4" fmla="*/ 14 w 25"/>
              <a:gd name="T5" fmla="*/ 13 h 25"/>
              <a:gd name="T6" fmla="*/ 0 w 25"/>
              <a:gd name="T7" fmla="*/ 24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25"/>
              <a:gd name="T14" fmla="*/ 25 w 25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25">
                <a:moveTo>
                  <a:pt x="24" y="0"/>
                </a:moveTo>
                <a:lnTo>
                  <a:pt x="19" y="6"/>
                </a:lnTo>
                <a:lnTo>
                  <a:pt x="14" y="13"/>
                </a:lnTo>
                <a:lnTo>
                  <a:pt x="0" y="24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966788" y="5029200"/>
            <a:ext cx="17462" cy="42863"/>
          </a:xfrm>
          <a:custGeom>
            <a:avLst/>
            <a:gdLst>
              <a:gd name="T0" fmla="*/ 10 w 11"/>
              <a:gd name="T1" fmla="*/ 26 h 27"/>
              <a:gd name="T2" fmla="*/ 3 w 11"/>
              <a:gd name="T3" fmla="*/ 12 h 27"/>
              <a:gd name="T4" fmla="*/ 0 w 11"/>
              <a:gd name="T5" fmla="*/ 0 h 27"/>
              <a:gd name="T6" fmla="*/ 0 60000 65536"/>
              <a:gd name="T7" fmla="*/ 0 60000 65536"/>
              <a:gd name="T8" fmla="*/ 0 60000 65536"/>
              <a:gd name="T9" fmla="*/ 0 w 11"/>
              <a:gd name="T10" fmla="*/ 0 h 27"/>
              <a:gd name="T11" fmla="*/ 11 w 11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7">
                <a:moveTo>
                  <a:pt x="10" y="26"/>
                </a:moveTo>
                <a:lnTo>
                  <a:pt x="3" y="12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461963" y="4760913"/>
            <a:ext cx="192087" cy="163512"/>
          </a:xfrm>
          <a:custGeom>
            <a:avLst/>
            <a:gdLst>
              <a:gd name="T0" fmla="*/ 0 w 121"/>
              <a:gd name="T1" fmla="*/ 102 h 103"/>
              <a:gd name="T2" fmla="*/ 0 w 121"/>
              <a:gd name="T3" fmla="*/ 100 h 103"/>
              <a:gd name="T4" fmla="*/ 2 w 121"/>
              <a:gd name="T5" fmla="*/ 84 h 103"/>
              <a:gd name="T6" fmla="*/ 9 w 121"/>
              <a:gd name="T7" fmla="*/ 69 h 103"/>
              <a:gd name="T8" fmla="*/ 18 w 121"/>
              <a:gd name="T9" fmla="*/ 54 h 103"/>
              <a:gd name="T10" fmla="*/ 32 w 121"/>
              <a:gd name="T11" fmla="*/ 40 h 103"/>
              <a:gd name="T12" fmla="*/ 51 w 121"/>
              <a:gd name="T13" fmla="*/ 29 h 103"/>
              <a:gd name="T14" fmla="*/ 71 w 121"/>
              <a:gd name="T15" fmla="*/ 17 h 103"/>
              <a:gd name="T16" fmla="*/ 94 w 121"/>
              <a:gd name="T17" fmla="*/ 8 h 103"/>
              <a:gd name="T18" fmla="*/ 120 w 121"/>
              <a:gd name="T19" fmla="*/ 0 h 1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1"/>
              <a:gd name="T31" fmla="*/ 0 h 103"/>
              <a:gd name="T32" fmla="*/ 121 w 121"/>
              <a:gd name="T33" fmla="*/ 103 h 1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1" h="103">
                <a:moveTo>
                  <a:pt x="0" y="102"/>
                </a:moveTo>
                <a:lnTo>
                  <a:pt x="0" y="100"/>
                </a:lnTo>
                <a:lnTo>
                  <a:pt x="2" y="84"/>
                </a:lnTo>
                <a:lnTo>
                  <a:pt x="9" y="69"/>
                </a:lnTo>
                <a:lnTo>
                  <a:pt x="18" y="54"/>
                </a:lnTo>
                <a:lnTo>
                  <a:pt x="32" y="40"/>
                </a:lnTo>
                <a:lnTo>
                  <a:pt x="51" y="29"/>
                </a:lnTo>
                <a:lnTo>
                  <a:pt x="71" y="17"/>
                </a:lnTo>
                <a:lnTo>
                  <a:pt x="94" y="8"/>
                </a:lnTo>
                <a:lnTo>
                  <a:pt x="12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206375" y="4584700"/>
            <a:ext cx="84138" cy="63500"/>
          </a:xfrm>
          <a:custGeom>
            <a:avLst/>
            <a:gdLst>
              <a:gd name="T0" fmla="*/ 52 w 53"/>
              <a:gd name="T1" fmla="*/ 39 h 40"/>
              <a:gd name="T2" fmla="*/ 36 w 53"/>
              <a:gd name="T3" fmla="*/ 31 h 40"/>
              <a:gd name="T4" fmla="*/ 21 w 53"/>
              <a:gd name="T5" fmla="*/ 21 h 40"/>
              <a:gd name="T6" fmla="*/ 10 w 53"/>
              <a:gd name="T7" fmla="*/ 11 h 40"/>
              <a:gd name="T8" fmla="*/ 0 w 53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0"/>
              <a:gd name="T17" fmla="*/ 53 w 5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0">
                <a:moveTo>
                  <a:pt x="52" y="39"/>
                </a:moveTo>
                <a:lnTo>
                  <a:pt x="36" y="31"/>
                </a:lnTo>
                <a:lnTo>
                  <a:pt x="21" y="21"/>
                </a:lnTo>
                <a:lnTo>
                  <a:pt x="10" y="11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406400" y="4360863"/>
            <a:ext cx="4763" cy="30162"/>
          </a:xfrm>
          <a:custGeom>
            <a:avLst/>
            <a:gdLst>
              <a:gd name="T0" fmla="*/ 0 w 3"/>
              <a:gd name="T1" fmla="*/ 18 h 19"/>
              <a:gd name="T2" fmla="*/ 0 w 3"/>
              <a:gd name="T3" fmla="*/ 17 h 19"/>
              <a:gd name="T4" fmla="*/ 0 w 3"/>
              <a:gd name="T5" fmla="*/ 9 h 19"/>
              <a:gd name="T6" fmla="*/ 2 w 3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9"/>
              <a:gd name="T14" fmla="*/ 3 w 3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9">
                <a:moveTo>
                  <a:pt x="0" y="18"/>
                </a:moveTo>
                <a:lnTo>
                  <a:pt x="0" y="17"/>
                </a:lnTo>
                <a:lnTo>
                  <a:pt x="0" y="9"/>
                </a:lnTo>
                <a:lnTo>
                  <a:pt x="2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Freeform 18"/>
          <p:cNvSpPr>
            <a:spLocks/>
          </p:cNvSpPr>
          <p:nvPr/>
        </p:nvSpPr>
        <p:spPr bwMode="auto">
          <a:xfrm>
            <a:off x="906463" y="4289425"/>
            <a:ext cx="46037" cy="38100"/>
          </a:xfrm>
          <a:custGeom>
            <a:avLst/>
            <a:gdLst>
              <a:gd name="T0" fmla="*/ 0 w 29"/>
              <a:gd name="T1" fmla="*/ 0 h 24"/>
              <a:gd name="T2" fmla="*/ 15 w 29"/>
              <a:gd name="T3" fmla="*/ 12 h 24"/>
              <a:gd name="T4" fmla="*/ 28 w 29"/>
              <a:gd name="T5" fmla="*/ 23 h 24"/>
              <a:gd name="T6" fmla="*/ 0 60000 65536"/>
              <a:gd name="T7" fmla="*/ 0 60000 65536"/>
              <a:gd name="T8" fmla="*/ 0 60000 65536"/>
              <a:gd name="T9" fmla="*/ 0 w 29"/>
              <a:gd name="T10" fmla="*/ 0 h 24"/>
              <a:gd name="T11" fmla="*/ 29 w 29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4">
                <a:moveTo>
                  <a:pt x="0" y="0"/>
                </a:moveTo>
                <a:lnTo>
                  <a:pt x="15" y="12"/>
                </a:lnTo>
                <a:lnTo>
                  <a:pt x="28" y="23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Freeform 19"/>
          <p:cNvSpPr>
            <a:spLocks/>
          </p:cNvSpPr>
          <p:nvPr/>
        </p:nvSpPr>
        <p:spPr bwMode="auto">
          <a:xfrm>
            <a:off x="1338263" y="4311650"/>
            <a:ext cx="22225" cy="33338"/>
          </a:xfrm>
          <a:custGeom>
            <a:avLst/>
            <a:gdLst>
              <a:gd name="T0" fmla="*/ 0 w 14"/>
              <a:gd name="T1" fmla="*/ 0 h 21"/>
              <a:gd name="T2" fmla="*/ 9 w 14"/>
              <a:gd name="T3" fmla="*/ 10 h 21"/>
              <a:gd name="T4" fmla="*/ 13 w 14"/>
              <a:gd name="T5" fmla="*/ 20 h 21"/>
              <a:gd name="T6" fmla="*/ 0 60000 65536"/>
              <a:gd name="T7" fmla="*/ 0 60000 65536"/>
              <a:gd name="T8" fmla="*/ 0 60000 65536"/>
              <a:gd name="T9" fmla="*/ 0 w 14"/>
              <a:gd name="T10" fmla="*/ 0 h 21"/>
              <a:gd name="T11" fmla="*/ 14 w 14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1">
                <a:moveTo>
                  <a:pt x="0" y="0"/>
                </a:moveTo>
                <a:lnTo>
                  <a:pt x="9" y="10"/>
                </a:lnTo>
                <a:lnTo>
                  <a:pt x="13" y="2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Freeform 20"/>
          <p:cNvSpPr>
            <a:spLocks/>
          </p:cNvSpPr>
          <p:nvPr/>
        </p:nvSpPr>
        <p:spPr bwMode="auto">
          <a:xfrm>
            <a:off x="1757363" y="4356100"/>
            <a:ext cx="77787" cy="31750"/>
          </a:xfrm>
          <a:custGeom>
            <a:avLst/>
            <a:gdLst>
              <a:gd name="T0" fmla="*/ 0 w 49"/>
              <a:gd name="T1" fmla="*/ 19 h 20"/>
              <a:gd name="T2" fmla="*/ 23 w 49"/>
              <a:gd name="T3" fmla="*/ 8 h 20"/>
              <a:gd name="T4" fmla="*/ 48 w 49"/>
              <a:gd name="T5" fmla="*/ 0 h 20"/>
              <a:gd name="T6" fmla="*/ 0 60000 65536"/>
              <a:gd name="T7" fmla="*/ 0 60000 65536"/>
              <a:gd name="T8" fmla="*/ 0 60000 65536"/>
              <a:gd name="T9" fmla="*/ 0 w 49"/>
              <a:gd name="T10" fmla="*/ 0 h 20"/>
              <a:gd name="T11" fmla="*/ 49 w 49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20">
                <a:moveTo>
                  <a:pt x="0" y="19"/>
                </a:moveTo>
                <a:lnTo>
                  <a:pt x="23" y="8"/>
                </a:lnTo>
                <a:lnTo>
                  <a:pt x="48" y="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Freeform 21"/>
          <p:cNvSpPr>
            <a:spLocks/>
          </p:cNvSpPr>
          <p:nvPr/>
        </p:nvSpPr>
        <p:spPr bwMode="auto">
          <a:xfrm>
            <a:off x="2414588" y="4564063"/>
            <a:ext cx="14287" cy="33337"/>
          </a:xfrm>
          <a:custGeom>
            <a:avLst/>
            <a:gdLst>
              <a:gd name="T0" fmla="*/ 8 w 9"/>
              <a:gd name="T1" fmla="*/ 0 h 21"/>
              <a:gd name="T2" fmla="*/ 4 w 9"/>
              <a:gd name="T3" fmla="*/ 11 h 21"/>
              <a:gd name="T4" fmla="*/ 0 w 9"/>
              <a:gd name="T5" fmla="*/ 20 h 21"/>
              <a:gd name="T6" fmla="*/ 0 60000 65536"/>
              <a:gd name="T7" fmla="*/ 0 60000 65536"/>
              <a:gd name="T8" fmla="*/ 0 60000 65536"/>
              <a:gd name="T9" fmla="*/ 0 w 9"/>
              <a:gd name="T10" fmla="*/ 0 h 21"/>
              <a:gd name="T11" fmla="*/ 9 w 9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1">
                <a:moveTo>
                  <a:pt x="8" y="0"/>
                </a:moveTo>
                <a:lnTo>
                  <a:pt x="4" y="11"/>
                </a:lnTo>
                <a:lnTo>
                  <a:pt x="0" y="20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 rot="5520000">
            <a:off x="1008063" y="3986213"/>
            <a:ext cx="133350" cy="393700"/>
          </a:xfrm>
          <a:prstGeom prst="ellipse">
            <a:avLst/>
          </a:prstGeom>
          <a:solidFill>
            <a:srgbClr val="800080"/>
          </a:solidFill>
          <a:ln w="254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 rot="5520000">
            <a:off x="842963" y="3924300"/>
            <a:ext cx="85725" cy="257175"/>
          </a:xfrm>
          <a:prstGeom prst="ellipse">
            <a:avLst/>
          </a:prstGeom>
          <a:solidFill>
            <a:srgbClr val="800080"/>
          </a:solidFill>
          <a:ln w="254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 rot="60000">
            <a:off x="706438" y="3959225"/>
            <a:ext cx="117475" cy="28575"/>
          </a:xfrm>
          <a:prstGeom prst="ellipse">
            <a:avLst/>
          </a:prstGeom>
          <a:solidFill>
            <a:srgbClr val="800080"/>
          </a:solidFill>
          <a:ln w="254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466725" y="4495800"/>
            <a:ext cx="22002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WP TypographicSymbols" pitchFamily="2" charset="0"/>
              </a:rPr>
              <a:t>’</a:t>
            </a:r>
            <a:r>
              <a:rPr lang="en-US" dirty="0" smtClean="0">
                <a:solidFill>
                  <a:srgbClr val="FFFF00"/>
                </a:solidFill>
              </a:rPr>
              <a:t>m </a:t>
            </a:r>
            <a:r>
              <a:rPr lang="en-US" dirty="0">
                <a:solidFill>
                  <a:srgbClr val="FFFF00"/>
                </a:solidFill>
              </a:rPr>
              <a:t>just right</a:t>
            </a: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8077200" y="100013"/>
            <a:ext cx="820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23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257425"/>
            <a:ext cx="8110538" cy="2597150"/>
          </a:xfrm>
          <a:noFill/>
        </p:spPr>
        <p:txBody>
          <a:bodyPr lIns="0" tIns="0" rIns="0" bIns="0" anchor="t"/>
          <a:lstStyle/>
          <a:p>
            <a:r>
              <a:rPr lang="en-US" sz="9600" b="1" smtClean="0">
                <a:solidFill>
                  <a:srgbClr val="FFFFFF"/>
                </a:solidFill>
                <a:latin typeface="Agency FB" pitchFamily="34" charset="0"/>
              </a:rPr>
              <a:t>Example Market Steer Class I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FF00FF"/>
                </a:solidFill>
              </a:rPr>
              <a:t>Slide 24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3" cstate="print"/>
          <a:srcRect r="83919" b="81575"/>
          <a:stretch>
            <a:fillRect/>
          </a:stretch>
        </p:blipFill>
        <p:spPr bwMode="auto">
          <a:xfrm>
            <a:off x="4589463" y="2914650"/>
            <a:ext cx="31829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rrowheads="1"/>
          </p:cNvPicPr>
          <p:nvPr/>
        </p:nvPicPr>
        <p:blipFill>
          <a:blip r:embed="rId4" cstate="print"/>
          <a:srcRect r="94045" b="81600"/>
          <a:stretch>
            <a:fillRect/>
          </a:stretch>
        </p:blipFill>
        <p:spPr bwMode="auto">
          <a:xfrm>
            <a:off x="7772400" y="2914650"/>
            <a:ext cx="152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Freeform 4"/>
          <p:cNvSpPr>
            <a:spLocks/>
          </p:cNvSpPr>
          <p:nvPr/>
        </p:nvSpPr>
        <p:spPr bwMode="auto">
          <a:xfrm>
            <a:off x="4589463" y="2933700"/>
            <a:ext cx="4422775" cy="2343150"/>
          </a:xfrm>
          <a:custGeom>
            <a:avLst/>
            <a:gdLst>
              <a:gd name="T0" fmla="*/ 36 w 2786"/>
              <a:gd name="T1" fmla="*/ 0 h 1476"/>
              <a:gd name="T2" fmla="*/ 2785 w 2786"/>
              <a:gd name="T3" fmla="*/ 0 h 1476"/>
              <a:gd name="T4" fmla="*/ 2785 w 2786"/>
              <a:gd name="T5" fmla="*/ 1475 h 1476"/>
              <a:gd name="T6" fmla="*/ 72 w 2786"/>
              <a:gd name="T7" fmla="*/ 1475 h 1476"/>
              <a:gd name="T8" fmla="*/ 0 w 2786"/>
              <a:gd name="T9" fmla="*/ 1475 h 1476"/>
              <a:gd name="T10" fmla="*/ 0 w 2786"/>
              <a:gd name="T11" fmla="*/ 0 h 1476"/>
              <a:gd name="T12" fmla="*/ 36 w 2786"/>
              <a:gd name="T13" fmla="*/ 0 h 14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86"/>
              <a:gd name="T22" fmla="*/ 0 h 1476"/>
              <a:gd name="T23" fmla="*/ 2786 w 2786"/>
              <a:gd name="T24" fmla="*/ 1476 h 14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86" h="1476">
                <a:moveTo>
                  <a:pt x="36" y="0"/>
                </a:moveTo>
                <a:lnTo>
                  <a:pt x="2785" y="0"/>
                </a:lnTo>
                <a:lnTo>
                  <a:pt x="2785" y="1475"/>
                </a:lnTo>
                <a:lnTo>
                  <a:pt x="72" y="1475"/>
                </a:lnTo>
                <a:lnTo>
                  <a:pt x="0" y="1475"/>
                </a:ln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7653" name="Picture 5"/>
          <p:cNvPicPr>
            <a:picLocks noChangeArrowheads="1"/>
          </p:cNvPicPr>
          <p:nvPr/>
        </p:nvPicPr>
        <p:blipFill>
          <a:blip r:embed="rId5" cstate="print"/>
          <a:srcRect r="82935" b="82957"/>
          <a:stretch>
            <a:fillRect/>
          </a:stretch>
        </p:blipFill>
        <p:spPr bwMode="auto">
          <a:xfrm>
            <a:off x="53975" y="2957513"/>
            <a:ext cx="322262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rrowheads="1"/>
          </p:cNvPicPr>
          <p:nvPr/>
        </p:nvPicPr>
        <p:blipFill>
          <a:blip r:embed="rId6" cstate="print"/>
          <a:srcRect r="96265" b="82944"/>
          <a:stretch>
            <a:fillRect/>
          </a:stretch>
        </p:blipFill>
        <p:spPr bwMode="auto">
          <a:xfrm>
            <a:off x="3254375" y="2959100"/>
            <a:ext cx="11652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Freeform 7"/>
          <p:cNvSpPr>
            <a:spLocks/>
          </p:cNvSpPr>
          <p:nvPr/>
        </p:nvSpPr>
        <p:spPr bwMode="auto">
          <a:xfrm>
            <a:off x="76200" y="2935288"/>
            <a:ext cx="4421188" cy="2343150"/>
          </a:xfrm>
          <a:custGeom>
            <a:avLst/>
            <a:gdLst>
              <a:gd name="T0" fmla="*/ 36 w 2785"/>
              <a:gd name="T1" fmla="*/ 0 h 1476"/>
              <a:gd name="T2" fmla="*/ 2784 w 2785"/>
              <a:gd name="T3" fmla="*/ 0 h 1476"/>
              <a:gd name="T4" fmla="*/ 2784 w 2785"/>
              <a:gd name="T5" fmla="*/ 1475 h 1476"/>
              <a:gd name="T6" fmla="*/ 72 w 2785"/>
              <a:gd name="T7" fmla="*/ 1475 h 1476"/>
              <a:gd name="T8" fmla="*/ 0 w 2785"/>
              <a:gd name="T9" fmla="*/ 1475 h 1476"/>
              <a:gd name="T10" fmla="*/ 0 w 2785"/>
              <a:gd name="T11" fmla="*/ 0 h 1476"/>
              <a:gd name="T12" fmla="*/ 36 w 2785"/>
              <a:gd name="T13" fmla="*/ 0 h 14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85"/>
              <a:gd name="T22" fmla="*/ 0 h 1476"/>
              <a:gd name="T23" fmla="*/ 2785 w 2785"/>
              <a:gd name="T24" fmla="*/ 1476 h 14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85" h="1476">
                <a:moveTo>
                  <a:pt x="36" y="0"/>
                </a:moveTo>
                <a:lnTo>
                  <a:pt x="2784" y="0"/>
                </a:lnTo>
                <a:lnTo>
                  <a:pt x="2784" y="1475"/>
                </a:lnTo>
                <a:lnTo>
                  <a:pt x="72" y="1475"/>
                </a:lnTo>
                <a:lnTo>
                  <a:pt x="0" y="1475"/>
                </a:ln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57200" y="5364163"/>
            <a:ext cx="36655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FFFF00"/>
                </a:solidFill>
              </a:rPr>
              <a:t>Placings By Traits</a:t>
            </a: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514350" y="5657850"/>
            <a:ext cx="3487738" cy="1588"/>
          </a:xfrm>
          <a:custGeom>
            <a:avLst/>
            <a:gdLst>
              <a:gd name="T0" fmla="*/ 0 w 2197"/>
              <a:gd name="T1" fmla="*/ 0 h 1"/>
              <a:gd name="T2" fmla="*/ 2196 w 2197"/>
              <a:gd name="T3" fmla="*/ 0 h 1"/>
              <a:gd name="T4" fmla="*/ 0 60000 65536"/>
              <a:gd name="T5" fmla="*/ 0 60000 65536"/>
              <a:gd name="T6" fmla="*/ 0 w 2197"/>
              <a:gd name="T7" fmla="*/ 0 h 1"/>
              <a:gd name="T8" fmla="*/ 2197 w 21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97" h="1">
                <a:moveTo>
                  <a:pt x="0" y="0"/>
                </a:moveTo>
                <a:lnTo>
                  <a:pt x="2196" y="0"/>
                </a:lnTo>
              </a:path>
            </a:pathLst>
          </a:custGeom>
          <a:noFill/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61938" y="5772150"/>
            <a:ext cx="19843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2413" indent="-252413">
              <a:lnSpc>
                <a:spcPct val="151000"/>
              </a:lnSpc>
            </a:pPr>
            <a:r>
              <a:rPr lang="en-US" sz="1600">
                <a:solidFill>
                  <a:srgbClr val="FFFF00"/>
                </a:solidFill>
              </a:rPr>
              <a:t>Muscle:    2-4-3-1</a:t>
            </a:r>
          </a:p>
          <a:p>
            <a:pPr marL="252413" indent="-252413">
              <a:lnSpc>
                <a:spcPct val="151000"/>
              </a:lnSpc>
            </a:pPr>
            <a:r>
              <a:rPr lang="en-US" sz="1600">
                <a:solidFill>
                  <a:srgbClr val="FFFF00"/>
                </a:solidFill>
              </a:rPr>
              <a:t>Finish:      2-1-4-3</a:t>
            </a:r>
          </a:p>
          <a:p>
            <a:pPr marL="252413" indent="-252413">
              <a:lnSpc>
                <a:spcPct val="151000"/>
              </a:lnSpc>
            </a:pPr>
            <a:r>
              <a:rPr lang="en-US" sz="1600">
                <a:solidFill>
                  <a:srgbClr val="FFFF00"/>
                </a:solidFill>
              </a:rPr>
              <a:t>Capacity: 2-4-3-1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312988" y="5772150"/>
            <a:ext cx="2119312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2413" indent="-252413">
              <a:lnSpc>
                <a:spcPct val="151000"/>
              </a:lnSpc>
            </a:pPr>
            <a:r>
              <a:rPr lang="en-US" sz="1600">
                <a:solidFill>
                  <a:srgbClr val="FFFF00"/>
                </a:solidFill>
              </a:rPr>
              <a:t>Structure: 4-3-2-1</a:t>
            </a:r>
          </a:p>
          <a:p>
            <a:pPr marL="252413" indent="-252413">
              <a:lnSpc>
                <a:spcPct val="151000"/>
              </a:lnSpc>
            </a:pPr>
            <a:r>
              <a:rPr lang="en-US" sz="1600">
                <a:solidFill>
                  <a:srgbClr val="FFFF00"/>
                </a:solidFill>
              </a:rPr>
              <a:t>Balance:    4-2-3-1</a:t>
            </a:r>
          </a:p>
          <a:p>
            <a:pPr marL="252413" indent="-252413">
              <a:lnSpc>
                <a:spcPct val="151000"/>
              </a:lnSpc>
            </a:pPr>
            <a:r>
              <a:rPr lang="en-US" sz="1600">
                <a:solidFill>
                  <a:srgbClr val="FFFF00"/>
                </a:solidFill>
              </a:rPr>
              <a:t>Frame:       2-4-1-3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800600" y="5638800"/>
            <a:ext cx="48974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Official Placing: 2 - 4 - 3 - 1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 Cuts:     3 - 5 - 6</a:t>
            </a:r>
          </a:p>
        </p:txBody>
      </p:sp>
      <p:pic>
        <p:nvPicPr>
          <p:cNvPr id="27661" name="Picture 13"/>
          <p:cNvPicPr>
            <a:picLocks noChangeArrowheads="1"/>
          </p:cNvPicPr>
          <p:nvPr/>
        </p:nvPicPr>
        <p:blipFill>
          <a:blip r:embed="rId7" cstate="print"/>
          <a:srcRect r="95872" b="83493"/>
          <a:stretch>
            <a:fillRect/>
          </a:stretch>
        </p:blipFill>
        <p:spPr bwMode="auto">
          <a:xfrm>
            <a:off x="3321050" y="422275"/>
            <a:ext cx="11747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/>
          <p:cNvPicPr>
            <a:picLocks noChangeArrowheads="1"/>
          </p:cNvPicPr>
          <p:nvPr/>
        </p:nvPicPr>
        <p:blipFill>
          <a:blip r:embed="rId8" cstate="print"/>
          <a:srcRect r="81845" b="82333"/>
          <a:stretch>
            <a:fillRect/>
          </a:stretch>
        </p:blipFill>
        <p:spPr bwMode="auto">
          <a:xfrm>
            <a:off x="95250" y="422275"/>
            <a:ext cx="33337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Freeform 15"/>
          <p:cNvSpPr>
            <a:spLocks/>
          </p:cNvSpPr>
          <p:nvPr/>
        </p:nvSpPr>
        <p:spPr bwMode="auto">
          <a:xfrm>
            <a:off x="74613" y="422275"/>
            <a:ext cx="4421187" cy="2344738"/>
          </a:xfrm>
          <a:custGeom>
            <a:avLst/>
            <a:gdLst>
              <a:gd name="T0" fmla="*/ 36 w 2785"/>
              <a:gd name="T1" fmla="*/ 0 h 1477"/>
              <a:gd name="T2" fmla="*/ 2784 w 2785"/>
              <a:gd name="T3" fmla="*/ 0 h 1477"/>
              <a:gd name="T4" fmla="*/ 2784 w 2785"/>
              <a:gd name="T5" fmla="*/ 1476 h 1477"/>
              <a:gd name="T6" fmla="*/ 72 w 2785"/>
              <a:gd name="T7" fmla="*/ 1476 h 1477"/>
              <a:gd name="T8" fmla="*/ 0 w 2785"/>
              <a:gd name="T9" fmla="*/ 1476 h 1477"/>
              <a:gd name="T10" fmla="*/ 0 w 2785"/>
              <a:gd name="T11" fmla="*/ 0 h 1477"/>
              <a:gd name="T12" fmla="*/ 36 w 2785"/>
              <a:gd name="T13" fmla="*/ 0 h 14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85"/>
              <a:gd name="T22" fmla="*/ 0 h 1477"/>
              <a:gd name="T23" fmla="*/ 2785 w 2785"/>
              <a:gd name="T24" fmla="*/ 1477 h 14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85" h="1477">
                <a:moveTo>
                  <a:pt x="36" y="0"/>
                </a:moveTo>
                <a:lnTo>
                  <a:pt x="2784" y="0"/>
                </a:lnTo>
                <a:lnTo>
                  <a:pt x="2784" y="1476"/>
                </a:lnTo>
                <a:lnTo>
                  <a:pt x="72" y="1476"/>
                </a:lnTo>
                <a:lnTo>
                  <a:pt x="0" y="1476"/>
                </a:ln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7664" name="Picture 16"/>
          <p:cNvPicPr>
            <a:picLocks noChangeArrowheads="1"/>
          </p:cNvPicPr>
          <p:nvPr/>
        </p:nvPicPr>
        <p:blipFill>
          <a:blip r:embed="rId9" cstate="print"/>
          <a:srcRect r="83832" b="82289"/>
          <a:stretch>
            <a:fillRect/>
          </a:stretch>
        </p:blipFill>
        <p:spPr bwMode="auto">
          <a:xfrm>
            <a:off x="4598988" y="425450"/>
            <a:ext cx="30972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17"/>
          <p:cNvPicPr>
            <a:picLocks noChangeArrowheads="1"/>
          </p:cNvPicPr>
          <p:nvPr/>
        </p:nvPicPr>
        <p:blipFill>
          <a:blip r:embed="rId10" cstate="print"/>
          <a:srcRect r="94517" b="82550"/>
          <a:stretch>
            <a:fillRect/>
          </a:stretch>
        </p:blipFill>
        <p:spPr bwMode="auto">
          <a:xfrm>
            <a:off x="7699375" y="425450"/>
            <a:ext cx="14446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6" name="Freeform 18"/>
          <p:cNvSpPr>
            <a:spLocks/>
          </p:cNvSpPr>
          <p:nvPr/>
        </p:nvSpPr>
        <p:spPr bwMode="auto">
          <a:xfrm>
            <a:off x="4591050" y="425450"/>
            <a:ext cx="4421188" cy="2344738"/>
          </a:xfrm>
          <a:custGeom>
            <a:avLst/>
            <a:gdLst>
              <a:gd name="T0" fmla="*/ 36 w 2785"/>
              <a:gd name="T1" fmla="*/ 0 h 1477"/>
              <a:gd name="T2" fmla="*/ 2784 w 2785"/>
              <a:gd name="T3" fmla="*/ 0 h 1477"/>
              <a:gd name="T4" fmla="*/ 2784 w 2785"/>
              <a:gd name="T5" fmla="*/ 1476 h 1477"/>
              <a:gd name="T6" fmla="*/ 72 w 2785"/>
              <a:gd name="T7" fmla="*/ 1476 h 1477"/>
              <a:gd name="T8" fmla="*/ 0 w 2785"/>
              <a:gd name="T9" fmla="*/ 1476 h 1477"/>
              <a:gd name="T10" fmla="*/ 0 w 2785"/>
              <a:gd name="T11" fmla="*/ 0 h 1477"/>
              <a:gd name="T12" fmla="*/ 36 w 2785"/>
              <a:gd name="T13" fmla="*/ 0 h 14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85"/>
              <a:gd name="T22" fmla="*/ 0 h 1477"/>
              <a:gd name="T23" fmla="*/ 2785 w 2785"/>
              <a:gd name="T24" fmla="*/ 1477 h 14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85" h="1477">
                <a:moveTo>
                  <a:pt x="36" y="0"/>
                </a:moveTo>
                <a:lnTo>
                  <a:pt x="2784" y="0"/>
                </a:lnTo>
                <a:lnTo>
                  <a:pt x="2784" y="1476"/>
                </a:lnTo>
                <a:lnTo>
                  <a:pt x="72" y="1476"/>
                </a:lnTo>
                <a:lnTo>
                  <a:pt x="0" y="1476"/>
                </a:ln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2016125"/>
            <a:ext cx="619125" cy="61912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2628900" y="2136775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7086600" y="2008188"/>
            <a:ext cx="619125" cy="61912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7188200" y="2122488"/>
            <a:ext cx="4048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2571750" y="4519613"/>
            <a:ext cx="619125" cy="61912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2684463" y="4640263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7142163" y="4521200"/>
            <a:ext cx="619125" cy="61912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7253288" y="4646613"/>
            <a:ext cx="4048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25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2259013"/>
            <a:ext cx="8110537" cy="2597150"/>
          </a:xfrm>
          <a:noFill/>
        </p:spPr>
        <p:txBody>
          <a:bodyPr lIns="0" tIns="0" rIns="0" bIns="0" anchor="t"/>
          <a:lstStyle/>
          <a:p>
            <a:r>
              <a:rPr lang="en-US" sz="9600" b="1" smtClean="0">
                <a:solidFill>
                  <a:srgbClr val="FFFFFF"/>
                </a:solidFill>
                <a:latin typeface="Agency FB" pitchFamily="34" charset="0"/>
              </a:rPr>
              <a:t>Example Market Steer Class II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FF00FF"/>
                </a:solidFill>
              </a:rPr>
              <a:t>Slide 26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rrowheads="1"/>
          </p:cNvPicPr>
          <p:nvPr/>
        </p:nvPicPr>
        <p:blipFill>
          <a:blip r:embed="rId3" cstate="print"/>
          <a:srcRect r="83375" b="83375"/>
          <a:stretch>
            <a:fillRect/>
          </a:stretch>
        </p:blipFill>
        <p:spPr bwMode="auto">
          <a:xfrm>
            <a:off x="228600" y="2859088"/>
            <a:ext cx="29718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rrowheads="1"/>
          </p:cNvPicPr>
          <p:nvPr/>
        </p:nvPicPr>
        <p:blipFill>
          <a:blip r:embed="rId4" cstate="print"/>
          <a:srcRect r="96013" b="83259"/>
          <a:stretch>
            <a:fillRect/>
          </a:stretch>
        </p:blipFill>
        <p:spPr bwMode="auto">
          <a:xfrm>
            <a:off x="3163888" y="2857500"/>
            <a:ext cx="117951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Freeform 4"/>
          <p:cNvSpPr>
            <a:spLocks/>
          </p:cNvSpPr>
          <p:nvPr/>
        </p:nvSpPr>
        <p:spPr bwMode="auto">
          <a:xfrm>
            <a:off x="246063" y="2874963"/>
            <a:ext cx="4024312" cy="2506662"/>
          </a:xfrm>
          <a:custGeom>
            <a:avLst/>
            <a:gdLst>
              <a:gd name="T0" fmla="*/ 33 w 2535"/>
              <a:gd name="T1" fmla="*/ 0 h 1579"/>
              <a:gd name="T2" fmla="*/ 2534 w 2535"/>
              <a:gd name="T3" fmla="*/ 0 h 1579"/>
              <a:gd name="T4" fmla="*/ 2534 w 2535"/>
              <a:gd name="T5" fmla="*/ 1578 h 1579"/>
              <a:gd name="T6" fmla="*/ 66 w 2535"/>
              <a:gd name="T7" fmla="*/ 1578 h 1579"/>
              <a:gd name="T8" fmla="*/ 0 w 2535"/>
              <a:gd name="T9" fmla="*/ 1578 h 1579"/>
              <a:gd name="T10" fmla="*/ 0 w 2535"/>
              <a:gd name="T11" fmla="*/ 0 h 1579"/>
              <a:gd name="T12" fmla="*/ 33 w 2535"/>
              <a:gd name="T13" fmla="*/ 0 h 15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35"/>
              <a:gd name="T22" fmla="*/ 0 h 1579"/>
              <a:gd name="T23" fmla="*/ 2535 w 2535"/>
              <a:gd name="T24" fmla="*/ 1579 h 15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35" h="1579">
                <a:moveTo>
                  <a:pt x="33" y="0"/>
                </a:moveTo>
                <a:lnTo>
                  <a:pt x="2534" y="0"/>
                </a:lnTo>
                <a:lnTo>
                  <a:pt x="2534" y="1578"/>
                </a:lnTo>
                <a:lnTo>
                  <a:pt x="66" y="1578"/>
                </a:lnTo>
                <a:lnTo>
                  <a:pt x="0" y="1578"/>
                </a:lnTo>
                <a:lnTo>
                  <a:pt x="0" y="0"/>
                </a:lnTo>
                <a:lnTo>
                  <a:pt x="33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9701" name="Picture 5"/>
          <p:cNvPicPr>
            <a:picLocks noChangeArrowheads="1"/>
          </p:cNvPicPr>
          <p:nvPr/>
        </p:nvPicPr>
        <p:blipFill>
          <a:blip r:embed="rId5" cstate="print"/>
          <a:srcRect r="84770" b="83248"/>
          <a:stretch>
            <a:fillRect/>
          </a:stretch>
        </p:blipFill>
        <p:spPr bwMode="auto">
          <a:xfrm>
            <a:off x="228600" y="347663"/>
            <a:ext cx="28956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rrowheads="1"/>
          </p:cNvPicPr>
          <p:nvPr/>
        </p:nvPicPr>
        <p:blipFill>
          <a:blip r:embed="rId6" cstate="print"/>
          <a:srcRect r="95980" b="83172"/>
          <a:stretch>
            <a:fillRect/>
          </a:stretch>
        </p:blipFill>
        <p:spPr bwMode="auto">
          <a:xfrm>
            <a:off x="3165475" y="347663"/>
            <a:ext cx="110172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Freeform 7"/>
          <p:cNvSpPr>
            <a:spLocks/>
          </p:cNvSpPr>
          <p:nvPr/>
        </p:nvSpPr>
        <p:spPr bwMode="auto">
          <a:xfrm>
            <a:off x="246063" y="363538"/>
            <a:ext cx="4024312" cy="2425700"/>
          </a:xfrm>
          <a:custGeom>
            <a:avLst/>
            <a:gdLst>
              <a:gd name="T0" fmla="*/ 32 w 2535"/>
              <a:gd name="T1" fmla="*/ 0 h 1528"/>
              <a:gd name="T2" fmla="*/ 2534 w 2535"/>
              <a:gd name="T3" fmla="*/ 0 h 1528"/>
              <a:gd name="T4" fmla="*/ 2534 w 2535"/>
              <a:gd name="T5" fmla="*/ 1527 h 1528"/>
              <a:gd name="T6" fmla="*/ 65 w 2535"/>
              <a:gd name="T7" fmla="*/ 1527 h 1528"/>
              <a:gd name="T8" fmla="*/ 0 w 2535"/>
              <a:gd name="T9" fmla="*/ 1527 h 1528"/>
              <a:gd name="T10" fmla="*/ 0 w 2535"/>
              <a:gd name="T11" fmla="*/ 0 h 1528"/>
              <a:gd name="T12" fmla="*/ 32 w 2535"/>
              <a:gd name="T13" fmla="*/ 0 h 1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35"/>
              <a:gd name="T22" fmla="*/ 0 h 1528"/>
              <a:gd name="T23" fmla="*/ 2535 w 2535"/>
              <a:gd name="T24" fmla="*/ 1528 h 1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35" h="1528">
                <a:moveTo>
                  <a:pt x="32" y="0"/>
                </a:moveTo>
                <a:lnTo>
                  <a:pt x="2534" y="0"/>
                </a:lnTo>
                <a:lnTo>
                  <a:pt x="2534" y="1527"/>
                </a:lnTo>
                <a:lnTo>
                  <a:pt x="65" y="1527"/>
                </a:lnTo>
                <a:lnTo>
                  <a:pt x="0" y="1527"/>
                </a:ln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9704" name="Picture 8"/>
          <p:cNvPicPr>
            <a:picLocks noChangeArrowheads="1"/>
          </p:cNvPicPr>
          <p:nvPr/>
        </p:nvPicPr>
        <p:blipFill>
          <a:blip r:embed="rId7" cstate="print"/>
          <a:srcRect r="80224" b="80852"/>
          <a:stretch>
            <a:fillRect/>
          </a:stretch>
        </p:blipFill>
        <p:spPr bwMode="auto">
          <a:xfrm>
            <a:off x="4510088" y="2860675"/>
            <a:ext cx="356711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rrowheads="1"/>
          </p:cNvPicPr>
          <p:nvPr/>
        </p:nvPicPr>
        <p:blipFill>
          <a:blip r:embed="rId8" cstate="print"/>
          <a:srcRect r="93164" b="80707"/>
          <a:stretch>
            <a:fillRect/>
          </a:stretch>
        </p:blipFill>
        <p:spPr bwMode="auto">
          <a:xfrm>
            <a:off x="7767638" y="2859088"/>
            <a:ext cx="1909762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Freeform 10"/>
          <p:cNvSpPr>
            <a:spLocks/>
          </p:cNvSpPr>
          <p:nvPr/>
        </p:nvSpPr>
        <p:spPr bwMode="auto">
          <a:xfrm>
            <a:off x="4530725" y="2878138"/>
            <a:ext cx="4419600" cy="2536825"/>
          </a:xfrm>
          <a:custGeom>
            <a:avLst/>
            <a:gdLst>
              <a:gd name="T0" fmla="*/ 35 w 2784"/>
              <a:gd name="T1" fmla="*/ 0 h 1598"/>
              <a:gd name="T2" fmla="*/ 2783 w 2784"/>
              <a:gd name="T3" fmla="*/ 0 h 1598"/>
              <a:gd name="T4" fmla="*/ 2783 w 2784"/>
              <a:gd name="T5" fmla="*/ 1597 h 1598"/>
              <a:gd name="T6" fmla="*/ 71 w 2784"/>
              <a:gd name="T7" fmla="*/ 1597 h 1598"/>
              <a:gd name="T8" fmla="*/ 0 w 2784"/>
              <a:gd name="T9" fmla="*/ 1597 h 1598"/>
              <a:gd name="T10" fmla="*/ 0 w 2784"/>
              <a:gd name="T11" fmla="*/ 0 h 1598"/>
              <a:gd name="T12" fmla="*/ 35 w 2784"/>
              <a:gd name="T13" fmla="*/ 0 h 15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84"/>
              <a:gd name="T22" fmla="*/ 0 h 1598"/>
              <a:gd name="T23" fmla="*/ 2784 w 2784"/>
              <a:gd name="T24" fmla="*/ 1598 h 15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84" h="1598">
                <a:moveTo>
                  <a:pt x="35" y="0"/>
                </a:moveTo>
                <a:lnTo>
                  <a:pt x="2783" y="0"/>
                </a:lnTo>
                <a:lnTo>
                  <a:pt x="2783" y="1597"/>
                </a:lnTo>
                <a:lnTo>
                  <a:pt x="71" y="1597"/>
                </a:lnTo>
                <a:lnTo>
                  <a:pt x="0" y="1597"/>
                </a:lnTo>
                <a:lnTo>
                  <a:pt x="0" y="0"/>
                </a:lnTo>
                <a:lnTo>
                  <a:pt x="35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9707" name="Picture 11"/>
          <p:cNvPicPr>
            <a:picLocks noChangeArrowheads="1"/>
          </p:cNvPicPr>
          <p:nvPr/>
        </p:nvPicPr>
        <p:blipFill>
          <a:blip r:embed="rId9" cstate="print"/>
          <a:srcRect r="78776" b="82898"/>
          <a:stretch>
            <a:fillRect/>
          </a:stretch>
        </p:blipFill>
        <p:spPr bwMode="auto">
          <a:xfrm>
            <a:off x="4514850" y="346075"/>
            <a:ext cx="37909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/>
          <p:cNvPicPr>
            <a:picLocks noChangeArrowheads="1"/>
          </p:cNvPicPr>
          <p:nvPr/>
        </p:nvPicPr>
        <p:blipFill>
          <a:blip r:embed="rId10" cstate="print"/>
          <a:srcRect r="93519" b="82591"/>
          <a:stretch>
            <a:fillRect/>
          </a:stretch>
        </p:blipFill>
        <p:spPr bwMode="auto">
          <a:xfrm>
            <a:off x="7770813" y="346075"/>
            <a:ext cx="17541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Freeform 13"/>
          <p:cNvSpPr>
            <a:spLocks/>
          </p:cNvSpPr>
          <p:nvPr/>
        </p:nvSpPr>
        <p:spPr bwMode="auto">
          <a:xfrm>
            <a:off x="4532313" y="363538"/>
            <a:ext cx="4421187" cy="2428875"/>
          </a:xfrm>
          <a:custGeom>
            <a:avLst/>
            <a:gdLst>
              <a:gd name="T0" fmla="*/ 35 w 2785"/>
              <a:gd name="T1" fmla="*/ 0 h 1530"/>
              <a:gd name="T2" fmla="*/ 2784 w 2785"/>
              <a:gd name="T3" fmla="*/ 0 h 1530"/>
              <a:gd name="T4" fmla="*/ 2784 w 2785"/>
              <a:gd name="T5" fmla="*/ 1529 h 1530"/>
              <a:gd name="T6" fmla="*/ 71 w 2785"/>
              <a:gd name="T7" fmla="*/ 1529 h 1530"/>
              <a:gd name="T8" fmla="*/ 0 w 2785"/>
              <a:gd name="T9" fmla="*/ 1529 h 1530"/>
              <a:gd name="T10" fmla="*/ 0 w 2785"/>
              <a:gd name="T11" fmla="*/ 0 h 1530"/>
              <a:gd name="T12" fmla="*/ 35 w 2785"/>
              <a:gd name="T13" fmla="*/ 0 h 15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85"/>
              <a:gd name="T22" fmla="*/ 0 h 1530"/>
              <a:gd name="T23" fmla="*/ 2785 w 2785"/>
              <a:gd name="T24" fmla="*/ 1530 h 15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85" h="1530">
                <a:moveTo>
                  <a:pt x="35" y="0"/>
                </a:moveTo>
                <a:lnTo>
                  <a:pt x="2784" y="0"/>
                </a:lnTo>
                <a:lnTo>
                  <a:pt x="2784" y="1529"/>
                </a:lnTo>
                <a:lnTo>
                  <a:pt x="71" y="1529"/>
                </a:lnTo>
                <a:lnTo>
                  <a:pt x="0" y="1529"/>
                </a:lnTo>
                <a:lnTo>
                  <a:pt x="0" y="0"/>
                </a:lnTo>
                <a:lnTo>
                  <a:pt x="35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49263" y="5334000"/>
            <a:ext cx="36655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solidFill>
                  <a:srgbClr val="FFFF00"/>
                </a:solidFill>
              </a:rPr>
              <a:t>Placings By Traits</a:t>
            </a:r>
          </a:p>
        </p:txBody>
      </p:sp>
      <p:sp>
        <p:nvSpPr>
          <p:cNvPr id="29711" name="Freeform 15"/>
          <p:cNvSpPr>
            <a:spLocks/>
          </p:cNvSpPr>
          <p:nvPr/>
        </p:nvSpPr>
        <p:spPr bwMode="auto">
          <a:xfrm>
            <a:off x="506413" y="5829300"/>
            <a:ext cx="3487737" cy="1588"/>
          </a:xfrm>
          <a:custGeom>
            <a:avLst/>
            <a:gdLst>
              <a:gd name="T0" fmla="*/ 0 w 2197"/>
              <a:gd name="T1" fmla="*/ 0 h 1"/>
              <a:gd name="T2" fmla="*/ 2196 w 2197"/>
              <a:gd name="T3" fmla="*/ 0 h 1"/>
              <a:gd name="T4" fmla="*/ 0 60000 65536"/>
              <a:gd name="T5" fmla="*/ 0 60000 65536"/>
              <a:gd name="T6" fmla="*/ 0 w 2197"/>
              <a:gd name="T7" fmla="*/ 0 h 1"/>
              <a:gd name="T8" fmla="*/ 2197 w 21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97" h="1">
                <a:moveTo>
                  <a:pt x="0" y="0"/>
                </a:moveTo>
                <a:lnTo>
                  <a:pt x="2196" y="0"/>
                </a:lnTo>
              </a:path>
            </a:pathLst>
          </a:custGeom>
          <a:noFill/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2413" y="5740400"/>
            <a:ext cx="19843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2413" indent="-252413">
              <a:lnSpc>
                <a:spcPct val="151000"/>
              </a:lnSpc>
            </a:pPr>
            <a:r>
              <a:rPr lang="en-US" sz="1600">
                <a:solidFill>
                  <a:srgbClr val="FFFF00"/>
                </a:solidFill>
              </a:rPr>
              <a:t>Muscle:    2-4-1-3</a:t>
            </a:r>
          </a:p>
          <a:p>
            <a:pPr marL="252413" indent="-252413">
              <a:lnSpc>
                <a:spcPct val="151000"/>
              </a:lnSpc>
            </a:pPr>
            <a:r>
              <a:rPr lang="en-US" sz="1600">
                <a:solidFill>
                  <a:srgbClr val="FFFF00"/>
                </a:solidFill>
              </a:rPr>
              <a:t>Finish:      1-4-2-3</a:t>
            </a:r>
          </a:p>
          <a:p>
            <a:pPr marL="252413" indent="-252413">
              <a:lnSpc>
                <a:spcPct val="151000"/>
              </a:lnSpc>
            </a:pPr>
            <a:r>
              <a:rPr lang="en-US" sz="1600">
                <a:solidFill>
                  <a:srgbClr val="FFFF00"/>
                </a:solidFill>
              </a:rPr>
              <a:t>Capacity: 4-1-2-3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2303463" y="5740400"/>
            <a:ext cx="20812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2413" indent="-252413">
              <a:lnSpc>
                <a:spcPct val="151000"/>
              </a:lnSpc>
            </a:pPr>
            <a:r>
              <a:rPr lang="en-US" sz="1600">
                <a:solidFill>
                  <a:srgbClr val="FFFF00"/>
                </a:solidFill>
              </a:rPr>
              <a:t>Structure: 4-1-2-3</a:t>
            </a:r>
          </a:p>
          <a:p>
            <a:pPr marL="252413" indent="-252413">
              <a:lnSpc>
                <a:spcPct val="151000"/>
              </a:lnSpc>
            </a:pPr>
            <a:r>
              <a:rPr lang="en-US" sz="1600">
                <a:solidFill>
                  <a:srgbClr val="FFFF00"/>
                </a:solidFill>
              </a:rPr>
              <a:t>Balance:    2-4-1-3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724400" y="5591175"/>
            <a:ext cx="48974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Official Placing: 4 - 1 - 2 - 3</a:t>
            </a:r>
          </a:p>
          <a:p>
            <a:r>
              <a:rPr lang="en-US">
                <a:solidFill>
                  <a:srgbClr val="FFFF00"/>
                </a:solidFill>
              </a:rPr>
              <a:t>  Cuts:     4 - 3 - 6</a:t>
            </a: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2640013" y="2065338"/>
            <a:ext cx="619125" cy="61912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746375" y="2185988"/>
            <a:ext cx="4048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7256463" y="2071688"/>
            <a:ext cx="619125" cy="61912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7359650" y="2187575"/>
            <a:ext cx="4032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2643188" y="4643438"/>
            <a:ext cx="619125" cy="61912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755900" y="4764088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7256463" y="4633913"/>
            <a:ext cx="619125" cy="619125"/>
          </a:xfrm>
          <a:prstGeom prst="ellipse">
            <a:avLst/>
          </a:prstGeom>
          <a:solidFill>
            <a:srgbClr val="80008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7367588" y="4760913"/>
            <a:ext cx="4048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8396288" y="100013"/>
            <a:ext cx="820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27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market steer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ECEECC44-799B-4528-BDC0-7DA9213890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50825"/>
            <a:ext cx="8261350" cy="736600"/>
          </a:xfrm>
          <a:noFill/>
        </p:spPr>
        <p:txBody>
          <a:bodyPr lIns="0" tIns="0" rIns="0" bIns="0" anchor="t"/>
          <a:lstStyle/>
          <a:p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Steps to Judging Market Steers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1150" y="1749425"/>
            <a:ext cx="85217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1.  Evaluate steers from the ground up and from the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rump (rear) forward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2.  Rank the traits for their importance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3.  Evaluate the most important traits first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4.  Eliminate any easy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placing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in the class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5.  Place the class based on the volume of the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important traits</a:t>
            </a:r>
            <a:endParaRPr lang="en-US" sz="28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55588"/>
            <a:ext cx="8797925" cy="735012"/>
          </a:xfrm>
          <a:noFill/>
        </p:spPr>
        <p:txBody>
          <a:bodyPr lIns="0" tIns="0" rIns="0" bIns="0" anchor="t"/>
          <a:lstStyle/>
          <a:p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Ranking of Traits for Market Steers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0825" y="1744663"/>
            <a:ext cx="65214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1.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 Degree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of muscling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2.  Degree of finish (fat cover)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3.  Growth capacity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4.  Soundness and structural correctness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5.  Balance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6.  Frame size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311150"/>
            <a:ext cx="8829675" cy="735013"/>
          </a:xfrm>
          <a:noFill/>
        </p:spPr>
        <p:txBody>
          <a:bodyPr lIns="0" tIns="0" rIns="0" bIns="0" anchor="t"/>
          <a:lstStyle/>
          <a:p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750" y="1866900"/>
            <a:ext cx="81788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Degree of muscling in steers is best determined by evaluating: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1.   Thickness through the center of quarter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2.  Width between rear feet when steer stands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and(or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) walks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3.  Shape over the top (butterfly shape desired)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54000"/>
            <a:ext cx="8732838" cy="735013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3" cstate="print"/>
          <a:srcRect r="86772" b="70475"/>
          <a:stretch>
            <a:fillRect/>
          </a:stretch>
        </p:blipFill>
        <p:spPr bwMode="auto">
          <a:xfrm>
            <a:off x="114300" y="1778000"/>
            <a:ext cx="25527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76200" y="1284288"/>
            <a:ext cx="21764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Thin Muscle</a:t>
            </a:r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>
            <a:off x="762000" y="5181600"/>
            <a:ext cx="225425" cy="1587"/>
          </a:xfrm>
          <a:custGeom>
            <a:avLst/>
            <a:gdLst>
              <a:gd name="T0" fmla="*/ 0 w 142"/>
              <a:gd name="T1" fmla="*/ 0 h 1"/>
              <a:gd name="T2" fmla="*/ 141 w 142"/>
              <a:gd name="T3" fmla="*/ 0 h 1"/>
              <a:gd name="T4" fmla="*/ 0 60000 65536"/>
              <a:gd name="T5" fmla="*/ 0 60000 65536"/>
              <a:gd name="T6" fmla="*/ 0 w 142"/>
              <a:gd name="T7" fmla="*/ 0 h 1"/>
              <a:gd name="T8" fmla="*/ 142 w 14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" h="1">
                <a:moveTo>
                  <a:pt x="0" y="0"/>
                </a:moveTo>
                <a:lnTo>
                  <a:pt x="141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285750" y="3151188"/>
            <a:ext cx="1201738" cy="1587"/>
          </a:xfrm>
          <a:custGeom>
            <a:avLst/>
            <a:gdLst>
              <a:gd name="T0" fmla="*/ 0 w 757"/>
              <a:gd name="T1" fmla="*/ 0 h 1"/>
              <a:gd name="T2" fmla="*/ 756 w 757"/>
              <a:gd name="T3" fmla="*/ 0 h 1"/>
              <a:gd name="T4" fmla="*/ 0 60000 65536"/>
              <a:gd name="T5" fmla="*/ 0 60000 65536"/>
              <a:gd name="T6" fmla="*/ 0 w 757"/>
              <a:gd name="T7" fmla="*/ 0 h 1"/>
              <a:gd name="T8" fmla="*/ 757 w 75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7" h="1">
                <a:moveTo>
                  <a:pt x="0" y="0"/>
                </a:moveTo>
                <a:lnTo>
                  <a:pt x="756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2713" y="5932488"/>
            <a:ext cx="217011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Very narrow width</a:t>
            </a:r>
          </a:p>
        </p:txBody>
      </p:sp>
      <p:pic>
        <p:nvPicPr>
          <p:cNvPr id="7176" name="Picture 8"/>
          <p:cNvPicPr>
            <a:picLocks noChangeArrowheads="1"/>
          </p:cNvPicPr>
          <p:nvPr/>
        </p:nvPicPr>
        <p:blipFill>
          <a:blip r:embed="rId4" cstate="print"/>
          <a:srcRect r="87700" b="70277"/>
          <a:stretch>
            <a:fillRect/>
          </a:stretch>
        </p:blipFill>
        <p:spPr bwMode="auto">
          <a:xfrm>
            <a:off x="2170113" y="1778000"/>
            <a:ext cx="2478087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828800" y="1284288"/>
            <a:ext cx="28908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Average Muscle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79650" y="5932488"/>
            <a:ext cx="19542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Average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width</a:t>
            </a:r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2422525" y="3221038"/>
            <a:ext cx="1322388" cy="1587"/>
          </a:xfrm>
          <a:custGeom>
            <a:avLst/>
            <a:gdLst>
              <a:gd name="T0" fmla="*/ 0 w 833"/>
              <a:gd name="T1" fmla="*/ 0 h 1"/>
              <a:gd name="T2" fmla="*/ 832 w 833"/>
              <a:gd name="T3" fmla="*/ 0 h 1"/>
              <a:gd name="T4" fmla="*/ 0 60000 65536"/>
              <a:gd name="T5" fmla="*/ 0 60000 65536"/>
              <a:gd name="T6" fmla="*/ 0 w 833"/>
              <a:gd name="T7" fmla="*/ 0 h 1"/>
              <a:gd name="T8" fmla="*/ 833 w 83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" h="1">
                <a:moveTo>
                  <a:pt x="0" y="0"/>
                </a:moveTo>
                <a:lnTo>
                  <a:pt x="832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3014662" y="5486400"/>
            <a:ext cx="338138" cy="1588"/>
          </a:xfrm>
          <a:custGeom>
            <a:avLst/>
            <a:gdLst>
              <a:gd name="T0" fmla="*/ 0 w 213"/>
              <a:gd name="T1" fmla="*/ 0 h 1"/>
              <a:gd name="T2" fmla="*/ 212 w 213"/>
              <a:gd name="T3" fmla="*/ 0 h 1"/>
              <a:gd name="T4" fmla="*/ 0 60000 65536"/>
              <a:gd name="T5" fmla="*/ 0 60000 65536"/>
              <a:gd name="T6" fmla="*/ 0 w 213"/>
              <a:gd name="T7" fmla="*/ 0 h 1"/>
              <a:gd name="T8" fmla="*/ 213 w 2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3" h="1">
                <a:moveTo>
                  <a:pt x="0" y="0"/>
                </a:moveTo>
                <a:lnTo>
                  <a:pt x="212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181" name="Picture 13"/>
          <p:cNvPicPr>
            <a:picLocks noChangeArrowheads="1"/>
          </p:cNvPicPr>
          <p:nvPr/>
        </p:nvPicPr>
        <p:blipFill>
          <a:blip r:embed="rId5" cstate="print"/>
          <a:srcRect r="88968" b="72294"/>
          <a:stretch>
            <a:fillRect/>
          </a:stretch>
        </p:blipFill>
        <p:spPr bwMode="auto">
          <a:xfrm>
            <a:off x="4402138" y="1778000"/>
            <a:ext cx="2379662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343400" y="1284288"/>
            <a:ext cx="2355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Thick Muscle</a:t>
            </a:r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4821238" y="3167063"/>
            <a:ext cx="1322387" cy="1587"/>
          </a:xfrm>
          <a:custGeom>
            <a:avLst/>
            <a:gdLst>
              <a:gd name="T0" fmla="*/ 0 w 833"/>
              <a:gd name="T1" fmla="*/ 0 h 1"/>
              <a:gd name="T2" fmla="*/ 832 w 833"/>
              <a:gd name="T3" fmla="*/ 0 h 1"/>
              <a:gd name="T4" fmla="*/ 0 60000 65536"/>
              <a:gd name="T5" fmla="*/ 0 60000 65536"/>
              <a:gd name="T6" fmla="*/ 0 w 833"/>
              <a:gd name="T7" fmla="*/ 0 h 1"/>
              <a:gd name="T8" fmla="*/ 833 w 83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3" h="1">
                <a:moveTo>
                  <a:pt x="0" y="0"/>
                </a:moveTo>
                <a:lnTo>
                  <a:pt x="832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5283200" y="5280025"/>
            <a:ext cx="300038" cy="1588"/>
          </a:xfrm>
          <a:custGeom>
            <a:avLst/>
            <a:gdLst>
              <a:gd name="T0" fmla="*/ 0 w 189"/>
              <a:gd name="T1" fmla="*/ 0 h 1"/>
              <a:gd name="T2" fmla="*/ 188 w 189"/>
              <a:gd name="T3" fmla="*/ 0 h 1"/>
              <a:gd name="T4" fmla="*/ 0 60000 65536"/>
              <a:gd name="T5" fmla="*/ 0 60000 65536"/>
              <a:gd name="T6" fmla="*/ 0 w 189"/>
              <a:gd name="T7" fmla="*/ 0 h 1"/>
              <a:gd name="T8" fmla="*/ 189 w 18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9" h="1">
                <a:moveTo>
                  <a:pt x="0" y="0"/>
                </a:moveTo>
                <a:lnTo>
                  <a:pt x="188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572000" y="5916613"/>
            <a:ext cx="19526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Good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width</a:t>
            </a:r>
          </a:p>
        </p:txBody>
      </p:sp>
      <p:pic>
        <p:nvPicPr>
          <p:cNvPr id="7186" name="Picture 18"/>
          <p:cNvPicPr>
            <a:picLocks noChangeArrowheads="1"/>
          </p:cNvPicPr>
          <p:nvPr/>
        </p:nvPicPr>
        <p:blipFill>
          <a:blip r:embed="rId6" cstate="print"/>
          <a:srcRect r="86288" b="70277"/>
          <a:stretch>
            <a:fillRect/>
          </a:stretch>
        </p:blipFill>
        <p:spPr bwMode="auto">
          <a:xfrm>
            <a:off x="6913563" y="1778000"/>
            <a:ext cx="2459037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864350" y="1284288"/>
            <a:ext cx="2160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Super Thick</a:t>
            </a:r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7053263" y="3162300"/>
            <a:ext cx="1493837" cy="1588"/>
          </a:xfrm>
          <a:custGeom>
            <a:avLst/>
            <a:gdLst>
              <a:gd name="T0" fmla="*/ 0 w 941"/>
              <a:gd name="T1" fmla="*/ 0 h 1"/>
              <a:gd name="T2" fmla="*/ 940 w 941"/>
              <a:gd name="T3" fmla="*/ 0 h 1"/>
              <a:gd name="T4" fmla="*/ 0 60000 65536"/>
              <a:gd name="T5" fmla="*/ 0 60000 65536"/>
              <a:gd name="T6" fmla="*/ 0 w 941"/>
              <a:gd name="T7" fmla="*/ 0 h 1"/>
              <a:gd name="T8" fmla="*/ 941 w 94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1" h="1">
                <a:moveTo>
                  <a:pt x="0" y="0"/>
                </a:moveTo>
                <a:lnTo>
                  <a:pt x="940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7742238" y="5284788"/>
            <a:ext cx="582612" cy="1587"/>
          </a:xfrm>
          <a:custGeom>
            <a:avLst/>
            <a:gdLst>
              <a:gd name="T0" fmla="*/ 0 w 367"/>
              <a:gd name="T1" fmla="*/ 0 h 1"/>
              <a:gd name="T2" fmla="*/ 366 w 367"/>
              <a:gd name="T3" fmla="*/ 0 h 1"/>
              <a:gd name="T4" fmla="*/ 0 60000 65536"/>
              <a:gd name="T5" fmla="*/ 0 60000 65536"/>
              <a:gd name="T6" fmla="*/ 0 w 367"/>
              <a:gd name="T7" fmla="*/ 0 h 1"/>
              <a:gd name="T8" fmla="*/ 367 w 36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7" h="1">
                <a:moveTo>
                  <a:pt x="0" y="0"/>
                </a:moveTo>
                <a:lnTo>
                  <a:pt x="366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6977063" y="5916613"/>
            <a:ext cx="195421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Very good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width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311150"/>
            <a:ext cx="8829675" cy="735013"/>
          </a:xfrm>
          <a:noFill/>
        </p:spPr>
        <p:txBody>
          <a:bodyPr lIns="0" tIns="0" rIns="0" bIns="0" anchor="t"/>
          <a:lstStyle/>
          <a:p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Evaluating Degree of Finish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377950"/>
            <a:ext cx="91440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/>
            <a:r>
              <a:rPr lang="en-US" sz="2600">
                <a:solidFill>
                  <a:srgbClr val="FFFF00"/>
                </a:solidFill>
              </a:rPr>
              <a:t>Areas to consider when evaluating degree of finish include:</a:t>
            </a:r>
          </a:p>
          <a:p>
            <a:pPr marL="457200" indent="-457200"/>
            <a:endParaRPr lang="en-US" sz="2800">
              <a:solidFill>
                <a:srgbClr val="FFFF00"/>
              </a:solidFill>
            </a:endParaRP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     1.  Top line</a:t>
            </a: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     2.  Underline</a:t>
            </a: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     3.  Body depth</a:t>
            </a: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     4.  Brisket</a:t>
            </a: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	5. Tailhead</a:t>
            </a: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	6. Udder or cod</a:t>
            </a: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	7. Shoulder</a:t>
            </a:r>
          </a:p>
          <a:p>
            <a:pPr marL="457200" indent="-457200"/>
            <a:r>
              <a:rPr lang="en-US" sz="2800">
                <a:solidFill>
                  <a:srgbClr val="FFFF00"/>
                </a:solidFill>
              </a:rPr>
              <a:t>	8. Over the ribs</a:t>
            </a:r>
          </a:p>
          <a:p>
            <a:pPr marL="457200" indent="-457200"/>
            <a:endParaRPr lang="en-US" sz="2800">
              <a:solidFill>
                <a:srgbClr val="FFFF00"/>
              </a:solidFill>
            </a:endParaRPr>
          </a:p>
          <a:p>
            <a:pPr marL="457200" indent="-457200"/>
            <a:endParaRPr lang="en-US">
              <a:solidFill>
                <a:srgbClr val="FFFF00"/>
              </a:solidFill>
            </a:endParaRPr>
          </a:p>
          <a:p>
            <a:pPr marL="457200" indent="-457200"/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85800" y="4343400"/>
            <a:ext cx="32686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255588"/>
            <a:ext cx="8732837" cy="735012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Degree of Finish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3" cstate="print"/>
          <a:srcRect r="66865" b="68513"/>
          <a:stretch>
            <a:fillRect/>
          </a:stretch>
        </p:blipFill>
        <p:spPr bwMode="auto">
          <a:xfrm>
            <a:off x="171450" y="1828800"/>
            <a:ext cx="62293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6516688" y="2366963"/>
            <a:ext cx="55562" cy="82550"/>
          </a:xfrm>
          <a:custGeom>
            <a:avLst/>
            <a:gdLst>
              <a:gd name="T0" fmla="*/ 0 w 35"/>
              <a:gd name="T1" fmla="*/ 51 h 52"/>
              <a:gd name="T2" fmla="*/ 8 w 35"/>
              <a:gd name="T3" fmla="*/ 50 h 52"/>
              <a:gd name="T4" fmla="*/ 13 w 35"/>
              <a:gd name="T5" fmla="*/ 48 h 52"/>
              <a:gd name="T6" fmla="*/ 19 w 35"/>
              <a:gd name="T7" fmla="*/ 45 h 52"/>
              <a:gd name="T8" fmla="*/ 23 w 35"/>
              <a:gd name="T9" fmla="*/ 41 h 52"/>
              <a:gd name="T10" fmla="*/ 28 w 35"/>
              <a:gd name="T11" fmla="*/ 35 h 52"/>
              <a:gd name="T12" fmla="*/ 31 w 35"/>
              <a:gd name="T13" fmla="*/ 31 h 52"/>
              <a:gd name="T14" fmla="*/ 33 w 35"/>
              <a:gd name="T15" fmla="*/ 25 h 52"/>
              <a:gd name="T16" fmla="*/ 34 w 35"/>
              <a:gd name="T17" fmla="*/ 18 h 52"/>
              <a:gd name="T18" fmla="*/ 33 w 35"/>
              <a:gd name="T19" fmla="*/ 12 h 52"/>
              <a:gd name="T20" fmla="*/ 29 w 35"/>
              <a:gd name="T21" fmla="*/ 6 h 52"/>
              <a:gd name="T22" fmla="*/ 23 w 35"/>
              <a:gd name="T23" fmla="*/ 2 h 52"/>
              <a:gd name="T24" fmla="*/ 16 w 35"/>
              <a:gd name="T25" fmla="*/ 0 h 52"/>
              <a:gd name="T26" fmla="*/ 11 w 35"/>
              <a:gd name="T27" fmla="*/ 2 h 52"/>
              <a:gd name="T28" fmla="*/ 6 w 35"/>
              <a:gd name="T29" fmla="*/ 6 h 52"/>
              <a:gd name="T30" fmla="*/ 1 w 35"/>
              <a:gd name="T31" fmla="*/ 12 h 52"/>
              <a:gd name="T32" fmla="*/ 0 w 35"/>
              <a:gd name="T33" fmla="*/ 18 h 52"/>
              <a:gd name="T34" fmla="*/ 0 w 35"/>
              <a:gd name="T35" fmla="*/ 51 h 5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5"/>
              <a:gd name="T55" fmla="*/ 0 h 52"/>
              <a:gd name="T56" fmla="*/ 35 w 35"/>
              <a:gd name="T57" fmla="*/ 52 h 5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5" h="52">
                <a:moveTo>
                  <a:pt x="0" y="51"/>
                </a:moveTo>
                <a:lnTo>
                  <a:pt x="8" y="50"/>
                </a:lnTo>
                <a:lnTo>
                  <a:pt x="13" y="48"/>
                </a:lnTo>
                <a:lnTo>
                  <a:pt x="19" y="45"/>
                </a:lnTo>
                <a:lnTo>
                  <a:pt x="23" y="41"/>
                </a:lnTo>
                <a:lnTo>
                  <a:pt x="28" y="35"/>
                </a:lnTo>
                <a:lnTo>
                  <a:pt x="31" y="31"/>
                </a:lnTo>
                <a:lnTo>
                  <a:pt x="33" y="25"/>
                </a:lnTo>
                <a:lnTo>
                  <a:pt x="34" y="18"/>
                </a:lnTo>
                <a:lnTo>
                  <a:pt x="33" y="12"/>
                </a:lnTo>
                <a:lnTo>
                  <a:pt x="29" y="6"/>
                </a:lnTo>
                <a:lnTo>
                  <a:pt x="23" y="2"/>
                </a:lnTo>
                <a:lnTo>
                  <a:pt x="16" y="0"/>
                </a:lnTo>
                <a:lnTo>
                  <a:pt x="11" y="2"/>
                </a:lnTo>
                <a:lnTo>
                  <a:pt x="6" y="6"/>
                </a:lnTo>
                <a:lnTo>
                  <a:pt x="1" y="12"/>
                </a:lnTo>
                <a:lnTo>
                  <a:pt x="0" y="18"/>
                </a:lnTo>
                <a:lnTo>
                  <a:pt x="0" y="51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8875713" y="2238375"/>
            <a:ext cx="106362" cy="106363"/>
          </a:xfrm>
          <a:custGeom>
            <a:avLst/>
            <a:gdLst>
              <a:gd name="T0" fmla="*/ 0 w 67"/>
              <a:gd name="T1" fmla="*/ 32 h 67"/>
              <a:gd name="T2" fmla="*/ 1 w 67"/>
              <a:gd name="T3" fmla="*/ 26 h 67"/>
              <a:gd name="T4" fmla="*/ 3 w 67"/>
              <a:gd name="T5" fmla="*/ 19 h 67"/>
              <a:gd name="T6" fmla="*/ 6 w 67"/>
              <a:gd name="T7" fmla="*/ 15 h 67"/>
              <a:gd name="T8" fmla="*/ 10 w 67"/>
              <a:gd name="T9" fmla="*/ 9 h 67"/>
              <a:gd name="T10" fmla="*/ 15 w 67"/>
              <a:gd name="T11" fmla="*/ 6 h 67"/>
              <a:gd name="T12" fmla="*/ 20 w 67"/>
              <a:gd name="T13" fmla="*/ 3 h 67"/>
              <a:gd name="T14" fmla="*/ 26 w 67"/>
              <a:gd name="T15" fmla="*/ 1 h 67"/>
              <a:gd name="T16" fmla="*/ 33 w 67"/>
              <a:gd name="T17" fmla="*/ 0 h 67"/>
              <a:gd name="T18" fmla="*/ 40 w 67"/>
              <a:gd name="T19" fmla="*/ 1 h 67"/>
              <a:gd name="T20" fmla="*/ 46 w 67"/>
              <a:gd name="T21" fmla="*/ 3 h 67"/>
              <a:gd name="T22" fmla="*/ 51 w 67"/>
              <a:gd name="T23" fmla="*/ 6 h 67"/>
              <a:gd name="T24" fmla="*/ 56 w 67"/>
              <a:gd name="T25" fmla="*/ 9 h 67"/>
              <a:gd name="T26" fmla="*/ 60 w 67"/>
              <a:gd name="T27" fmla="*/ 15 h 67"/>
              <a:gd name="T28" fmla="*/ 63 w 67"/>
              <a:gd name="T29" fmla="*/ 19 h 67"/>
              <a:gd name="T30" fmla="*/ 65 w 67"/>
              <a:gd name="T31" fmla="*/ 26 h 67"/>
              <a:gd name="T32" fmla="*/ 66 w 67"/>
              <a:gd name="T33" fmla="*/ 32 h 67"/>
              <a:gd name="T34" fmla="*/ 65 w 67"/>
              <a:gd name="T35" fmla="*/ 40 h 67"/>
              <a:gd name="T36" fmla="*/ 63 w 67"/>
              <a:gd name="T37" fmla="*/ 45 h 67"/>
              <a:gd name="T38" fmla="*/ 60 w 67"/>
              <a:gd name="T39" fmla="*/ 51 h 67"/>
              <a:gd name="T40" fmla="*/ 56 w 67"/>
              <a:gd name="T41" fmla="*/ 55 h 67"/>
              <a:gd name="T42" fmla="*/ 51 w 67"/>
              <a:gd name="T43" fmla="*/ 60 h 67"/>
              <a:gd name="T44" fmla="*/ 46 w 67"/>
              <a:gd name="T45" fmla="*/ 63 h 67"/>
              <a:gd name="T46" fmla="*/ 40 w 67"/>
              <a:gd name="T47" fmla="*/ 65 h 67"/>
              <a:gd name="T48" fmla="*/ 33 w 67"/>
              <a:gd name="T49" fmla="*/ 66 h 67"/>
              <a:gd name="T50" fmla="*/ 33 w 67"/>
              <a:gd name="T51" fmla="*/ 32 h 67"/>
              <a:gd name="T52" fmla="*/ 32 w 67"/>
              <a:gd name="T53" fmla="*/ 39 h 67"/>
              <a:gd name="T54" fmla="*/ 28 w 67"/>
              <a:gd name="T55" fmla="*/ 43 h 67"/>
              <a:gd name="T56" fmla="*/ 23 w 67"/>
              <a:gd name="T57" fmla="*/ 48 h 67"/>
              <a:gd name="T58" fmla="*/ 16 w 67"/>
              <a:gd name="T59" fmla="*/ 49 h 67"/>
              <a:gd name="T60" fmla="*/ 10 w 67"/>
              <a:gd name="T61" fmla="*/ 48 h 67"/>
              <a:gd name="T62" fmla="*/ 5 w 67"/>
              <a:gd name="T63" fmla="*/ 43 h 67"/>
              <a:gd name="T64" fmla="*/ 1 w 67"/>
              <a:gd name="T65" fmla="*/ 39 h 67"/>
              <a:gd name="T66" fmla="*/ 0 w 67"/>
              <a:gd name="T67" fmla="*/ 32 h 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7"/>
              <a:gd name="T103" fmla="*/ 0 h 67"/>
              <a:gd name="T104" fmla="*/ 67 w 67"/>
              <a:gd name="T105" fmla="*/ 67 h 6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7" h="67">
                <a:moveTo>
                  <a:pt x="0" y="32"/>
                </a:moveTo>
                <a:lnTo>
                  <a:pt x="1" y="26"/>
                </a:lnTo>
                <a:lnTo>
                  <a:pt x="3" y="19"/>
                </a:lnTo>
                <a:lnTo>
                  <a:pt x="6" y="15"/>
                </a:lnTo>
                <a:lnTo>
                  <a:pt x="10" y="9"/>
                </a:lnTo>
                <a:lnTo>
                  <a:pt x="15" y="6"/>
                </a:lnTo>
                <a:lnTo>
                  <a:pt x="20" y="3"/>
                </a:lnTo>
                <a:lnTo>
                  <a:pt x="26" y="1"/>
                </a:lnTo>
                <a:lnTo>
                  <a:pt x="33" y="0"/>
                </a:lnTo>
                <a:lnTo>
                  <a:pt x="40" y="1"/>
                </a:lnTo>
                <a:lnTo>
                  <a:pt x="46" y="3"/>
                </a:lnTo>
                <a:lnTo>
                  <a:pt x="51" y="6"/>
                </a:lnTo>
                <a:lnTo>
                  <a:pt x="56" y="9"/>
                </a:lnTo>
                <a:lnTo>
                  <a:pt x="60" y="15"/>
                </a:lnTo>
                <a:lnTo>
                  <a:pt x="63" y="19"/>
                </a:lnTo>
                <a:lnTo>
                  <a:pt x="65" y="26"/>
                </a:lnTo>
                <a:lnTo>
                  <a:pt x="66" y="32"/>
                </a:lnTo>
                <a:lnTo>
                  <a:pt x="65" y="40"/>
                </a:lnTo>
                <a:lnTo>
                  <a:pt x="63" y="45"/>
                </a:lnTo>
                <a:lnTo>
                  <a:pt x="60" y="51"/>
                </a:lnTo>
                <a:lnTo>
                  <a:pt x="56" y="55"/>
                </a:lnTo>
                <a:lnTo>
                  <a:pt x="51" y="60"/>
                </a:lnTo>
                <a:lnTo>
                  <a:pt x="46" y="63"/>
                </a:lnTo>
                <a:lnTo>
                  <a:pt x="40" y="65"/>
                </a:lnTo>
                <a:lnTo>
                  <a:pt x="33" y="66"/>
                </a:lnTo>
                <a:lnTo>
                  <a:pt x="33" y="32"/>
                </a:lnTo>
                <a:lnTo>
                  <a:pt x="32" y="39"/>
                </a:lnTo>
                <a:lnTo>
                  <a:pt x="28" y="43"/>
                </a:lnTo>
                <a:lnTo>
                  <a:pt x="23" y="48"/>
                </a:lnTo>
                <a:lnTo>
                  <a:pt x="16" y="49"/>
                </a:lnTo>
                <a:lnTo>
                  <a:pt x="10" y="48"/>
                </a:lnTo>
                <a:lnTo>
                  <a:pt x="5" y="43"/>
                </a:lnTo>
                <a:lnTo>
                  <a:pt x="1" y="39"/>
                </a:lnTo>
                <a:lnTo>
                  <a:pt x="0" y="32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6465888" y="2238375"/>
            <a:ext cx="2516187" cy="839788"/>
          </a:xfrm>
          <a:custGeom>
            <a:avLst/>
            <a:gdLst>
              <a:gd name="T0" fmla="*/ 0 w 1585"/>
              <a:gd name="T1" fmla="*/ 99 h 529"/>
              <a:gd name="T2" fmla="*/ 0 w 1585"/>
              <a:gd name="T3" fmla="*/ 91 h 529"/>
              <a:gd name="T4" fmla="*/ 3 w 1585"/>
              <a:gd name="T5" fmla="*/ 86 h 529"/>
              <a:gd name="T6" fmla="*/ 6 w 1585"/>
              <a:gd name="T7" fmla="*/ 80 h 529"/>
              <a:gd name="T8" fmla="*/ 9 w 1585"/>
              <a:gd name="T9" fmla="*/ 76 h 529"/>
              <a:gd name="T10" fmla="*/ 15 w 1585"/>
              <a:gd name="T11" fmla="*/ 72 h 529"/>
              <a:gd name="T12" fmla="*/ 19 w 1585"/>
              <a:gd name="T13" fmla="*/ 68 h 529"/>
              <a:gd name="T14" fmla="*/ 26 w 1585"/>
              <a:gd name="T15" fmla="*/ 66 h 529"/>
              <a:gd name="T16" fmla="*/ 32 w 1585"/>
              <a:gd name="T17" fmla="*/ 66 h 529"/>
              <a:gd name="T18" fmla="*/ 1518 w 1585"/>
              <a:gd name="T19" fmla="*/ 66 h 529"/>
              <a:gd name="T20" fmla="*/ 1518 w 1585"/>
              <a:gd name="T21" fmla="*/ 32 h 529"/>
              <a:gd name="T22" fmla="*/ 1519 w 1585"/>
              <a:gd name="T23" fmla="*/ 26 h 529"/>
              <a:gd name="T24" fmla="*/ 1521 w 1585"/>
              <a:gd name="T25" fmla="*/ 19 h 529"/>
              <a:gd name="T26" fmla="*/ 1524 w 1585"/>
              <a:gd name="T27" fmla="*/ 15 h 529"/>
              <a:gd name="T28" fmla="*/ 1528 w 1585"/>
              <a:gd name="T29" fmla="*/ 9 h 529"/>
              <a:gd name="T30" fmla="*/ 1533 w 1585"/>
              <a:gd name="T31" fmla="*/ 6 h 529"/>
              <a:gd name="T32" fmla="*/ 1538 w 1585"/>
              <a:gd name="T33" fmla="*/ 3 h 529"/>
              <a:gd name="T34" fmla="*/ 1544 w 1585"/>
              <a:gd name="T35" fmla="*/ 1 h 529"/>
              <a:gd name="T36" fmla="*/ 1551 w 1585"/>
              <a:gd name="T37" fmla="*/ 0 h 529"/>
              <a:gd name="T38" fmla="*/ 1558 w 1585"/>
              <a:gd name="T39" fmla="*/ 1 h 529"/>
              <a:gd name="T40" fmla="*/ 1564 w 1585"/>
              <a:gd name="T41" fmla="*/ 3 h 529"/>
              <a:gd name="T42" fmla="*/ 1569 w 1585"/>
              <a:gd name="T43" fmla="*/ 6 h 529"/>
              <a:gd name="T44" fmla="*/ 1574 w 1585"/>
              <a:gd name="T45" fmla="*/ 9 h 529"/>
              <a:gd name="T46" fmla="*/ 1578 w 1585"/>
              <a:gd name="T47" fmla="*/ 15 h 529"/>
              <a:gd name="T48" fmla="*/ 1581 w 1585"/>
              <a:gd name="T49" fmla="*/ 19 h 529"/>
              <a:gd name="T50" fmla="*/ 1583 w 1585"/>
              <a:gd name="T51" fmla="*/ 26 h 529"/>
              <a:gd name="T52" fmla="*/ 1584 w 1585"/>
              <a:gd name="T53" fmla="*/ 32 h 529"/>
              <a:gd name="T54" fmla="*/ 1584 w 1585"/>
              <a:gd name="T55" fmla="*/ 429 h 529"/>
              <a:gd name="T56" fmla="*/ 1583 w 1585"/>
              <a:gd name="T57" fmla="*/ 436 h 529"/>
              <a:gd name="T58" fmla="*/ 1581 w 1585"/>
              <a:gd name="T59" fmla="*/ 442 h 529"/>
              <a:gd name="T60" fmla="*/ 1578 w 1585"/>
              <a:gd name="T61" fmla="*/ 447 h 529"/>
              <a:gd name="T62" fmla="*/ 1574 w 1585"/>
              <a:gd name="T63" fmla="*/ 451 h 529"/>
              <a:gd name="T64" fmla="*/ 1569 w 1585"/>
              <a:gd name="T65" fmla="*/ 456 h 529"/>
              <a:gd name="T66" fmla="*/ 1564 w 1585"/>
              <a:gd name="T67" fmla="*/ 459 h 529"/>
              <a:gd name="T68" fmla="*/ 1558 w 1585"/>
              <a:gd name="T69" fmla="*/ 461 h 529"/>
              <a:gd name="T70" fmla="*/ 1551 w 1585"/>
              <a:gd name="T71" fmla="*/ 462 h 529"/>
              <a:gd name="T72" fmla="*/ 66 w 1585"/>
              <a:gd name="T73" fmla="*/ 462 h 529"/>
              <a:gd name="T74" fmla="*/ 66 w 1585"/>
              <a:gd name="T75" fmla="*/ 495 h 529"/>
              <a:gd name="T76" fmla="*/ 65 w 1585"/>
              <a:gd name="T77" fmla="*/ 502 h 529"/>
              <a:gd name="T78" fmla="*/ 63 w 1585"/>
              <a:gd name="T79" fmla="*/ 508 h 529"/>
              <a:gd name="T80" fmla="*/ 60 w 1585"/>
              <a:gd name="T81" fmla="*/ 513 h 529"/>
              <a:gd name="T82" fmla="*/ 55 w 1585"/>
              <a:gd name="T83" fmla="*/ 518 h 529"/>
              <a:gd name="T84" fmla="*/ 51 w 1585"/>
              <a:gd name="T85" fmla="*/ 522 h 529"/>
              <a:gd name="T86" fmla="*/ 45 w 1585"/>
              <a:gd name="T87" fmla="*/ 525 h 529"/>
              <a:gd name="T88" fmla="*/ 40 w 1585"/>
              <a:gd name="T89" fmla="*/ 527 h 529"/>
              <a:gd name="T90" fmla="*/ 32 w 1585"/>
              <a:gd name="T91" fmla="*/ 528 h 529"/>
              <a:gd name="T92" fmla="*/ 26 w 1585"/>
              <a:gd name="T93" fmla="*/ 527 h 529"/>
              <a:gd name="T94" fmla="*/ 19 w 1585"/>
              <a:gd name="T95" fmla="*/ 525 h 529"/>
              <a:gd name="T96" fmla="*/ 15 w 1585"/>
              <a:gd name="T97" fmla="*/ 522 h 529"/>
              <a:gd name="T98" fmla="*/ 9 w 1585"/>
              <a:gd name="T99" fmla="*/ 518 h 529"/>
              <a:gd name="T100" fmla="*/ 6 w 1585"/>
              <a:gd name="T101" fmla="*/ 513 h 529"/>
              <a:gd name="T102" fmla="*/ 3 w 1585"/>
              <a:gd name="T103" fmla="*/ 508 h 529"/>
              <a:gd name="T104" fmla="*/ 0 w 1585"/>
              <a:gd name="T105" fmla="*/ 502 h 529"/>
              <a:gd name="T106" fmla="*/ 0 w 1585"/>
              <a:gd name="T107" fmla="*/ 495 h 529"/>
              <a:gd name="T108" fmla="*/ 0 w 1585"/>
              <a:gd name="T109" fmla="*/ 99 h 5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85"/>
              <a:gd name="T166" fmla="*/ 0 h 529"/>
              <a:gd name="T167" fmla="*/ 1585 w 1585"/>
              <a:gd name="T168" fmla="*/ 529 h 5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85" h="529">
                <a:moveTo>
                  <a:pt x="0" y="99"/>
                </a:moveTo>
                <a:lnTo>
                  <a:pt x="0" y="91"/>
                </a:lnTo>
                <a:lnTo>
                  <a:pt x="3" y="86"/>
                </a:lnTo>
                <a:lnTo>
                  <a:pt x="6" y="80"/>
                </a:lnTo>
                <a:lnTo>
                  <a:pt x="9" y="76"/>
                </a:lnTo>
                <a:lnTo>
                  <a:pt x="15" y="72"/>
                </a:lnTo>
                <a:lnTo>
                  <a:pt x="19" y="68"/>
                </a:lnTo>
                <a:lnTo>
                  <a:pt x="26" y="66"/>
                </a:lnTo>
                <a:lnTo>
                  <a:pt x="32" y="66"/>
                </a:lnTo>
                <a:lnTo>
                  <a:pt x="1518" y="66"/>
                </a:lnTo>
                <a:lnTo>
                  <a:pt x="1518" y="32"/>
                </a:lnTo>
                <a:lnTo>
                  <a:pt x="1519" y="26"/>
                </a:lnTo>
                <a:lnTo>
                  <a:pt x="1521" y="19"/>
                </a:lnTo>
                <a:lnTo>
                  <a:pt x="1524" y="15"/>
                </a:lnTo>
                <a:lnTo>
                  <a:pt x="1528" y="9"/>
                </a:lnTo>
                <a:lnTo>
                  <a:pt x="1533" y="6"/>
                </a:lnTo>
                <a:lnTo>
                  <a:pt x="1538" y="3"/>
                </a:lnTo>
                <a:lnTo>
                  <a:pt x="1544" y="1"/>
                </a:lnTo>
                <a:lnTo>
                  <a:pt x="1551" y="0"/>
                </a:lnTo>
                <a:lnTo>
                  <a:pt x="1558" y="1"/>
                </a:lnTo>
                <a:lnTo>
                  <a:pt x="1564" y="3"/>
                </a:lnTo>
                <a:lnTo>
                  <a:pt x="1569" y="6"/>
                </a:lnTo>
                <a:lnTo>
                  <a:pt x="1574" y="9"/>
                </a:lnTo>
                <a:lnTo>
                  <a:pt x="1578" y="15"/>
                </a:lnTo>
                <a:lnTo>
                  <a:pt x="1581" y="19"/>
                </a:lnTo>
                <a:lnTo>
                  <a:pt x="1583" y="26"/>
                </a:lnTo>
                <a:lnTo>
                  <a:pt x="1584" y="32"/>
                </a:lnTo>
                <a:lnTo>
                  <a:pt x="1584" y="429"/>
                </a:lnTo>
                <a:lnTo>
                  <a:pt x="1583" y="436"/>
                </a:lnTo>
                <a:lnTo>
                  <a:pt x="1581" y="442"/>
                </a:lnTo>
                <a:lnTo>
                  <a:pt x="1578" y="447"/>
                </a:lnTo>
                <a:lnTo>
                  <a:pt x="1574" y="451"/>
                </a:lnTo>
                <a:lnTo>
                  <a:pt x="1569" y="456"/>
                </a:lnTo>
                <a:lnTo>
                  <a:pt x="1564" y="459"/>
                </a:lnTo>
                <a:lnTo>
                  <a:pt x="1558" y="461"/>
                </a:lnTo>
                <a:lnTo>
                  <a:pt x="1551" y="462"/>
                </a:lnTo>
                <a:lnTo>
                  <a:pt x="66" y="462"/>
                </a:lnTo>
                <a:lnTo>
                  <a:pt x="66" y="495"/>
                </a:lnTo>
                <a:lnTo>
                  <a:pt x="65" y="502"/>
                </a:lnTo>
                <a:lnTo>
                  <a:pt x="63" y="508"/>
                </a:lnTo>
                <a:lnTo>
                  <a:pt x="60" y="513"/>
                </a:lnTo>
                <a:lnTo>
                  <a:pt x="55" y="518"/>
                </a:lnTo>
                <a:lnTo>
                  <a:pt x="51" y="522"/>
                </a:lnTo>
                <a:lnTo>
                  <a:pt x="45" y="525"/>
                </a:lnTo>
                <a:lnTo>
                  <a:pt x="40" y="527"/>
                </a:lnTo>
                <a:lnTo>
                  <a:pt x="32" y="528"/>
                </a:lnTo>
                <a:lnTo>
                  <a:pt x="26" y="527"/>
                </a:lnTo>
                <a:lnTo>
                  <a:pt x="19" y="525"/>
                </a:lnTo>
                <a:lnTo>
                  <a:pt x="15" y="522"/>
                </a:lnTo>
                <a:lnTo>
                  <a:pt x="9" y="518"/>
                </a:lnTo>
                <a:lnTo>
                  <a:pt x="6" y="513"/>
                </a:lnTo>
                <a:lnTo>
                  <a:pt x="3" y="508"/>
                </a:lnTo>
                <a:lnTo>
                  <a:pt x="0" y="502"/>
                </a:lnTo>
                <a:lnTo>
                  <a:pt x="0" y="495"/>
                </a:lnTo>
                <a:lnTo>
                  <a:pt x="0" y="99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6465888" y="2366963"/>
            <a:ext cx="106362" cy="82550"/>
          </a:xfrm>
          <a:custGeom>
            <a:avLst/>
            <a:gdLst>
              <a:gd name="T0" fmla="*/ 0 w 67"/>
              <a:gd name="T1" fmla="*/ 18 h 52"/>
              <a:gd name="T2" fmla="*/ 0 w 67"/>
              <a:gd name="T3" fmla="*/ 25 h 52"/>
              <a:gd name="T4" fmla="*/ 3 w 67"/>
              <a:gd name="T5" fmla="*/ 31 h 52"/>
              <a:gd name="T6" fmla="*/ 6 w 67"/>
              <a:gd name="T7" fmla="*/ 35 h 52"/>
              <a:gd name="T8" fmla="*/ 9 w 67"/>
              <a:gd name="T9" fmla="*/ 41 h 52"/>
              <a:gd name="T10" fmla="*/ 15 w 67"/>
              <a:gd name="T11" fmla="*/ 45 h 52"/>
              <a:gd name="T12" fmla="*/ 19 w 67"/>
              <a:gd name="T13" fmla="*/ 48 h 52"/>
              <a:gd name="T14" fmla="*/ 26 w 67"/>
              <a:gd name="T15" fmla="*/ 50 h 52"/>
              <a:gd name="T16" fmla="*/ 32 w 67"/>
              <a:gd name="T17" fmla="*/ 51 h 52"/>
              <a:gd name="T18" fmla="*/ 40 w 67"/>
              <a:gd name="T19" fmla="*/ 50 h 52"/>
              <a:gd name="T20" fmla="*/ 45 w 67"/>
              <a:gd name="T21" fmla="*/ 48 h 52"/>
              <a:gd name="T22" fmla="*/ 51 w 67"/>
              <a:gd name="T23" fmla="*/ 45 h 52"/>
              <a:gd name="T24" fmla="*/ 55 w 67"/>
              <a:gd name="T25" fmla="*/ 41 h 52"/>
              <a:gd name="T26" fmla="*/ 60 w 67"/>
              <a:gd name="T27" fmla="*/ 35 h 52"/>
              <a:gd name="T28" fmla="*/ 63 w 67"/>
              <a:gd name="T29" fmla="*/ 31 h 52"/>
              <a:gd name="T30" fmla="*/ 65 w 67"/>
              <a:gd name="T31" fmla="*/ 25 h 52"/>
              <a:gd name="T32" fmla="*/ 66 w 67"/>
              <a:gd name="T33" fmla="*/ 18 h 52"/>
              <a:gd name="T34" fmla="*/ 65 w 67"/>
              <a:gd name="T35" fmla="*/ 12 h 52"/>
              <a:gd name="T36" fmla="*/ 61 w 67"/>
              <a:gd name="T37" fmla="*/ 6 h 52"/>
              <a:gd name="T38" fmla="*/ 55 w 67"/>
              <a:gd name="T39" fmla="*/ 2 h 52"/>
              <a:gd name="T40" fmla="*/ 48 w 67"/>
              <a:gd name="T41" fmla="*/ 0 h 52"/>
              <a:gd name="T42" fmla="*/ 43 w 67"/>
              <a:gd name="T43" fmla="*/ 2 h 52"/>
              <a:gd name="T44" fmla="*/ 38 w 67"/>
              <a:gd name="T45" fmla="*/ 6 h 52"/>
              <a:gd name="T46" fmla="*/ 33 w 67"/>
              <a:gd name="T47" fmla="*/ 12 h 52"/>
              <a:gd name="T48" fmla="*/ 32 w 67"/>
              <a:gd name="T49" fmla="*/ 18 h 52"/>
              <a:gd name="T50" fmla="*/ 32 w 67"/>
              <a:gd name="T51" fmla="*/ 51 h 52"/>
              <a:gd name="T52" fmla="*/ 0 w 67"/>
              <a:gd name="T53" fmla="*/ 18 h 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7"/>
              <a:gd name="T82" fmla="*/ 0 h 52"/>
              <a:gd name="T83" fmla="*/ 67 w 67"/>
              <a:gd name="T84" fmla="*/ 52 h 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7" h="52">
                <a:moveTo>
                  <a:pt x="0" y="18"/>
                </a:moveTo>
                <a:lnTo>
                  <a:pt x="0" y="25"/>
                </a:lnTo>
                <a:lnTo>
                  <a:pt x="3" y="31"/>
                </a:lnTo>
                <a:lnTo>
                  <a:pt x="6" y="35"/>
                </a:lnTo>
                <a:lnTo>
                  <a:pt x="9" y="41"/>
                </a:lnTo>
                <a:lnTo>
                  <a:pt x="15" y="45"/>
                </a:lnTo>
                <a:lnTo>
                  <a:pt x="19" y="48"/>
                </a:lnTo>
                <a:lnTo>
                  <a:pt x="26" y="50"/>
                </a:lnTo>
                <a:lnTo>
                  <a:pt x="32" y="51"/>
                </a:lnTo>
                <a:lnTo>
                  <a:pt x="40" y="50"/>
                </a:lnTo>
                <a:lnTo>
                  <a:pt x="45" y="48"/>
                </a:lnTo>
                <a:lnTo>
                  <a:pt x="51" y="45"/>
                </a:lnTo>
                <a:lnTo>
                  <a:pt x="55" y="41"/>
                </a:lnTo>
                <a:lnTo>
                  <a:pt x="60" y="35"/>
                </a:lnTo>
                <a:lnTo>
                  <a:pt x="63" y="31"/>
                </a:lnTo>
                <a:lnTo>
                  <a:pt x="65" y="25"/>
                </a:lnTo>
                <a:lnTo>
                  <a:pt x="66" y="18"/>
                </a:lnTo>
                <a:lnTo>
                  <a:pt x="65" y="12"/>
                </a:lnTo>
                <a:lnTo>
                  <a:pt x="61" y="6"/>
                </a:lnTo>
                <a:lnTo>
                  <a:pt x="55" y="2"/>
                </a:lnTo>
                <a:lnTo>
                  <a:pt x="48" y="0"/>
                </a:lnTo>
                <a:lnTo>
                  <a:pt x="43" y="2"/>
                </a:lnTo>
                <a:lnTo>
                  <a:pt x="38" y="6"/>
                </a:lnTo>
                <a:lnTo>
                  <a:pt x="33" y="12"/>
                </a:lnTo>
                <a:lnTo>
                  <a:pt x="32" y="18"/>
                </a:lnTo>
                <a:lnTo>
                  <a:pt x="32" y="51"/>
                </a:lnTo>
                <a:lnTo>
                  <a:pt x="0" y="18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8875713" y="2289175"/>
            <a:ext cx="106362" cy="55563"/>
          </a:xfrm>
          <a:custGeom>
            <a:avLst/>
            <a:gdLst>
              <a:gd name="T0" fmla="*/ 66 w 67"/>
              <a:gd name="T1" fmla="*/ 0 h 35"/>
              <a:gd name="T2" fmla="*/ 65 w 67"/>
              <a:gd name="T3" fmla="*/ 8 h 35"/>
              <a:gd name="T4" fmla="*/ 63 w 67"/>
              <a:gd name="T5" fmla="*/ 13 h 35"/>
              <a:gd name="T6" fmla="*/ 60 w 67"/>
              <a:gd name="T7" fmla="*/ 19 h 35"/>
              <a:gd name="T8" fmla="*/ 56 w 67"/>
              <a:gd name="T9" fmla="*/ 23 h 35"/>
              <a:gd name="T10" fmla="*/ 51 w 67"/>
              <a:gd name="T11" fmla="*/ 28 h 35"/>
              <a:gd name="T12" fmla="*/ 46 w 67"/>
              <a:gd name="T13" fmla="*/ 31 h 35"/>
              <a:gd name="T14" fmla="*/ 40 w 67"/>
              <a:gd name="T15" fmla="*/ 33 h 35"/>
              <a:gd name="T16" fmla="*/ 33 w 67"/>
              <a:gd name="T17" fmla="*/ 34 h 35"/>
              <a:gd name="T18" fmla="*/ 0 w 67"/>
              <a:gd name="T19" fmla="*/ 34 h 35"/>
              <a:gd name="T20" fmla="*/ 66 w 67"/>
              <a:gd name="T21" fmla="*/ 0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"/>
              <a:gd name="T34" fmla="*/ 0 h 35"/>
              <a:gd name="T35" fmla="*/ 67 w 67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" h="35">
                <a:moveTo>
                  <a:pt x="66" y="0"/>
                </a:moveTo>
                <a:lnTo>
                  <a:pt x="65" y="8"/>
                </a:lnTo>
                <a:lnTo>
                  <a:pt x="63" y="13"/>
                </a:lnTo>
                <a:lnTo>
                  <a:pt x="60" y="19"/>
                </a:lnTo>
                <a:lnTo>
                  <a:pt x="56" y="23"/>
                </a:lnTo>
                <a:lnTo>
                  <a:pt x="51" y="28"/>
                </a:lnTo>
                <a:lnTo>
                  <a:pt x="46" y="31"/>
                </a:lnTo>
                <a:lnTo>
                  <a:pt x="40" y="33"/>
                </a:lnTo>
                <a:lnTo>
                  <a:pt x="33" y="34"/>
                </a:lnTo>
                <a:lnTo>
                  <a:pt x="0" y="34"/>
                </a:lnTo>
                <a:lnTo>
                  <a:pt x="66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8875713" y="2289175"/>
            <a:ext cx="53975" cy="55563"/>
          </a:xfrm>
          <a:custGeom>
            <a:avLst/>
            <a:gdLst>
              <a:gd name="T0" fmla="*/ 0 w 34"/>
              <a:gd name="T1" fmla="*/ 0 h 35"/>
              <a:gd name="T2" fmla="*/ 1 w 34"/>
              <a:gd name="T3" fmla="*/ 7 h 35"/>
              <a:gd name="T4" fmla="*/ 5 w 34"/>
              <a:gd name="T5" fmla="*/ 11 h 35"/>
              <a:gd name="T6" fmla="*/ 10 w 34"/>
              <a:gd name="T7" fmla="*/ 16 h 35"/>
              <a:gd name="T8" fmla="*/ 16 w 34"/>
              <a:gd name="T9" fmla="*/ 17 h 35"/>
              <a:gd name="T10" fmla="*/ 23 w 34"/>
              <a:gd name="T11" fmla="*/ 16 h 35"/>
              <a:gd name="T12" fmla="*/ 28 w 34"/>
              <a:gd name="T13" fmla="*/ 11 h 35"/>
              <a:gd name="T14" fmla="*/ 32 w 34"/>
              <a:gd name="T15" fmla="*/ 7 h 35"/>
              <a:gd name="T16" fmla="*/ 33 w 34"/>
              <a:gd name="T17" fmla="*/ 0 h 35"/>
              <a:gd name="T18" fmla="*/ 33 w 34"/>
              <a:gd name="T19" fmla="*/ 34 h 35"/>
              <a:gd name="T20" fmla="*/ 0 w 34"/>
              <a:gd name="T21" fmla="*/ 0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35"/>
              <a:gd name="T35" fmla="*/ 34 w 34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35">
                <a:moveTo>
                  <a:pt x="0" y="0"/>
                </a:moveTo>
                <a:lnTo>
                  <a:pt x="1" y="7"/>
                </a:lnTo>
                <a:lnTo>
                  <a:pt x="5" y="11"/>
                </a:lnTo>
                <a:lnTo>
                  <a:pt x="10" y="16"/>
                </a:lnTo>
                <a:lnTo>
                  <a:pt x="16" y="17"/>
                </a:lnTo>
                <a:lnTo>
                  <a:pt x="23" y="16"/>
                </a:lnTo>
                <a:lnTo>
                  <a:pt x="28" y="11"/>
                </a:lnTo>
                <a:lnTo>
                  <a:pt x="32" y="7"/>
                </a:lnTo>
                <a:lnTo>
                  <a:pt x="33" y="0"/>
                </a:lnTo>
                <a:lnTo>
                  <a:pt x="33" y="34"/>
                </a:lnTo>
                <a:lnTo>
                  <a:pt x="0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6570663" y="2395538"/>
            <a:ext cx="1587" cy="577850"/>
          </a:xfrm>
          <a:custGeom>
            <a:avLst/>
            <a:gdLst>
              <a:gd name="T0" fmla="*/ 0 w 1"/>
              <a:gd name="T1" fmla="*/ 0 h 364"/>
              <a:gd name="T2" fmla="*/ 0 w 1"/>
              <a:gd name="T3" fmla="*/ 363 h 364"/>
              <a:gd name="T4" fmla="*/ 0 60000 65536"/>
              <a:gd name="T5" fmla="*/ 0 60000 65536"/>
              <a:gd name="T6" fmla="*/ 0 w 1"/>
              <a:gd name="T7" fmla="*/ 0 h 364"/>
              <a:gd name="T8" fmla="*/ 1 w 1"/>
              <a:gd name="T9" fmla="*/ 364 h 3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64">
                <a:moveTo>
                  <a:pt x="0" y="0"/>
                </a:moveTo>
                <a:lnTo>
                  <a:pt x="0" y="363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681788" y="2435225"/>
            <a:ext cx="21161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Miss Fatty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508750" y="3397250"/>
            <a:ext cx="32686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>
                <a:solidFill>
                  <a:srgbClr val="FFFF00"/>
                </a:solidFill>
              </a:rPr>
              <a:t>950 lbs</a:t>
            </a:r>
          </a:p>
          <a:p>
            <a:r>
              <a:rPr lang="en-US">
                <a:solidFill>
                  <a:srgbClr val="FFFF00"/>
                </a:solidFill>
              </a:rPr>
              <a:t>0.8 inches backfat</a:t>
            </a:r>
          </a:p>
          <a:p>
            <a:r>
              <a:rPr lang="en-US">
                <a:solidFill>
                  <a:srgbClr val="FFFF00"/>
                </a:solidFill>
              </a:rPr>
              <a:t>Choice 50</a:t>
            </a:r>
          </a:p>
          <a:p>
            <a:r>
              <a:rPr lang="en-US">
                <a:solidFill>
                  <a:srgbClr val="FFFF00"/>
                </a:solidFill>
              </a:rPr>
              <a:t>4.0 yield grade</a:t>
            </a:r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3314700" y="1714500"/>
            <a:ext cx="1588" cy="687388"/>
          </a:xfrm>
          <a:custGeom>
            <a:avLst/>
            <a:gdLst>
              <a:gd name="T0" fmla="*/ 0 w 1"/>
              <a:gd name="T1" fmla="*/ 432 h 433"/>
              <a:gd name="T2" fmla="*/ 0 w 1"/>
              <a:gd name="T3" fmla="*/ 0 h 433"/>
              <a:gd name="T4" fmla="*/ 0 60000 65536"/>
              <a:gd name="T5" fmla="*/ 0 60000 65536"/>
              <a:gd name="T6" fmla="*/ 0 w 1"/>
              <a:gd name="T7" fmla="*/ 0 h 433"/>
              <a:gd name="T8" fmla="*/ 1 w 1"/>
              <a:gd name="T9" fmla="*/ 433 h 4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3">
                <a:moveTo>
                  <a:pt x="0" y="432"/>
                </a:move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225675" y="1281113"/>
            <a:ext cx="29765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Smooth over top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686050" y="6254750"/>
            <a:ext cx="28702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Loose underline</a:t>
            </a:r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3617913" y="4562475"/>
            <a:ext cx="1587" cy="1644650"/>
          </a:xfrm>
          <a:custGeom>
            <a:avLst/>
            <a:gdLst>
              <a:gd name="T0" fmla="*/ 0 w 1"/>
              <a:gd name="T1" fmla="*/ 0 h 1036"/>
              <a:gd name="T2" fmla="*/ 0 w 1"/>
              <a:gd name="T3" fmla="*/ 1035 h 1036"/>
              <a:gd name="T4" fmla="*/ 0 60000 65536"/>
              <a:gd name="T5" fmla="*/ 0 60000 65536"/>
              <a:gd name="T6" fmla="*/ 0 w 1"/>
              <a:gd name="T7" fmla="*/ 0 h 1036"/>
              <a:gd name="T8" fmla="*/ 1 w 1"/>
              <a:gd name="T9" fmla="*/ 1036 h 10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036">
                <a:moveTo>
                  <a:pt x="0" y="0"/>
                </a:moveTo>
                <a:lnTo>
                  <a:pt x="0" y="1035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655638" y="4394200"/>
            <a:ext cx="742950" cy="1857375"/>
          </a:xfrm>
          <a:custGeom>
            <a:avLst/>
            <a:gdLst>
              <a:gd name="T0" fmla="*/ 467 w 468"/>
              <a:gd name="T1" fmla="*/ 0 h 1170"/>
              <a:gd name="T2" fmla="*/ 0 w 468"/>
              <a:gd name="T3" fmla="*/ 1169 h 1170"/>
              <a:gd name="T4" fmla="*/ 0 60000 65536"/>
              <a:gd name="T5" fmla="*/ 0 60000 65536"/>
              <a:gd name="T6" fmla="*/ 0 w 468"/>
              <a:gd name="T7" fmla="*/ 0 h 1170"/>
              <a:gd name="T8" fmla="*/ 468 w 468"/>
              <a:gd name="T9" fmla="*/ 1170 h 11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8" h="1170">
                <a:moveTo>
                  <a:pt x="467" y="0"/>
                </a:moveTo>
                <a:lnTo>
                  <a:pt x="0" y="1169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71450" y="6311900"/>
            <a:ext cx="19573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Full brisket</a:t>
            </a:r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5372100" y="1600200"/>
            <a:ext cx="801688" cy="801688"/>
          </a:xfrm>
          <a:custGeom>
            <a:avLst/>
            <a:gdLst>
              <a:gd name="T0" fmla="*/ 0 w 505"/>
              <a:gd name="T1" fmla="*/ 504 h 505"/>
              <a:gd name="T2" fmla="*/ 504 w 505"/>
              <a:gd name="T3" fmla="*/ 0 h 505"/>
              <a:gd name="T4" fmla="*/ 0 60000 65536"/>
              <a:gd name="T5" fmla="*/ 0 60000 65536"/>
              <a:gd name="T6" fmla="*/ 0 w 505"/>
              <a:gd name="T7" fmla="*/ 0 h 505"/>
              <a:gd name="T8" fmla="*/ 505 w 505"/>
              <a:gd name="T9" fmla="*/ 505 h 5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5" h="505">
                <a:moveTo>
                  <a:pt x="0" y="504"/>
                </a:moveTo>
                <a:lnTo>
                  <a:pt x="504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000750" y="1281113"/>
            <a:ext cx="21145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Fat tailhead</a:t>
            </a:r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5257800" y="4171950"/>
            <a:ext cx="1316038" cy="1887538"/>
          </a:xfrm>
          <a:custGeom>
            <a:avLst/>
            <a:gdLst>
              <a:gd name="T0" fmla="*/ 0 w 829"/>
              <a:gd name="T1" fmla="*/ 0 h 1189"/>
              <a:gd name="T2" fmla="*/ 828 w 829"/>
              <a:gd name="T3" fmla="*/ 1188 h 1189"/>
              <a:gd name="T4" fmla="*/ 0 60000 65536"/>
              <a:gd name="T5" fmla="*/ 0 60000 65536"/>
              <a:gd name="T6" fmla="*/ 0 w 829"/>
              <a:gd name="T7" fmla="*/ 0 h 1189"/>
              <a:gd name="T8" fmla="*/ 829 w 829"/>
              <a:gd name="T9" fmla="*/ 1189 h 1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9" h="1189">
                <a:moveTo>
                  <a:pt x="0" y="0"/>
                </a:moveTo>
                <a:lnTo>
                  <a:pt x="828" y="1188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657850" y="6142038"/>
            <a:ext cx="2114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Udder fat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FF00FF"/>
                </a:solidFill>
              </a:rPr>
              <a:t>Slide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55588"/>
            <a:ext cx="8732838" cy="735012"/>
          </a:xfrm>
          <a:noFill/>
        </p:spPr>
        <p:txBody>
          <a:bodyPr lIns="0" tIns="0" rIns="0" bIns="0" anchor="t"/>
          <a:lstStyle/>
          <a:p>
            <a:r>
              <a:rPr lang="en-US" sz="4000" b="1" smtClean="0">
                <a:solidFill>
                  <a:srgbClr val="FFFFFF"/>
                </a:solidFill>
                <a:latin typeface="Agency FB" pitchFamily="34" charset="0"/>
              </a:rPr>
              <a:t>Evaluating Degree of Finish</a:t>
            </a:r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3" cstate="print"/>
          <a:srcRect r="68259" b="69896"/>
          <a:stretch>
            <a:fillRect/>
          </a:stretch>
        </p:blipFill>
        <p:spPr bwMode="auto">
          <a:xfrm>
            <a:off x="3086100" y="1831975"/>
            <a:ext cx="58293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Freeform 4"/>
          <p:cNvSpPr>
            <a:spLocks/>
          </p:cNvSpPr>
          <p:nvPr/>
        </p:nvSpPr>
        <p:spPr bwMode="auto">
          <a:xfrm>
            <a:off x="336550" y="1909763"/>
            <a:ext cx="53975" cy="82550"/>
          </a:xfrm>
          <a:custGeom>
            <a:avLst/>
            <a:gdLst>
              <a:gd name="T0" fmla="*/ 0 w 34"/>
              <a:gd name="T1" fmla="*/ 51 h 52"/>
              <a:gd name="T2" fmla="*/ 7 w 34"/>
              <a:gd name="T3" fmla="*/ 50 h 52"/>
              <a:gd name="T4" fmla="*/ 13 w 34"/>
              <a:gd name="T5" fmla="*/ 48 h 52"/>
              <a:gd name="T6" fmla="*/ 18 w 34"/>
              <a:gd name="T7" fmla="*/ 45 h 52"/>
              <a:gd name="T8" fmla="*/ 23 w 34"/>
              <a:gd name="T9" fmla="*/ 41 h 52"/>
              <a:gd name="T10" fmla="*/ 27 w 34"/>
              <a:gd name="T11" fmla="*/ 35 h 52"/>
              <a:gd name="T12" fmla="*/ 30 w 34"/>
              <a:gd name="T13" fmla="*/ 31 h 52"/>
              <a:gd name="T14" fmla="*/ 32 w 34"/>
              <a:gd name="T15" fmla="*/ 25 h 52"/>
              <a:gd name="T16" fmla="*/ 33 w 34"/>
              <a:gd name="T17" fmla="*/ 18 h 52"/>
              <a:gd name="T18" fmla="*/ 32 w 34"/>
              <a:gd name="T19" fmla="*/ 12 h 52"/>
              <a:gd name="T20" fmla="*/ 28 w 34"/>
              <a:gd name="T21" fmla="*/ 6 h 52"/>
              <a:gd name="T22" fmla="*/ 23 w 34"/>
              <a:gd name="T23" fmla="*/ 2 h 52"/>
              <a:gd name="T24" fmla="*/ 16 w 34"/>
              <a:gd name="T25" fmla="*/ 0 h 52"/>
              <a:gd name="T26" fmla="*/ 10 w 34"/>
              <a:gd name="T27" fmla="*/ 2 h 52"/>
              <a:gd name="T28" fmla="*/ 5 w 34"/>
              <a:gd name="T29" fmla="*/ 6 h 52"/>
              <a:gd name="T30" fmla="*/ 1 w 34"/>
              <a:gd name="T31" fmla="*/ 12 h 52"/>
              <a:gd name="T32" fmla="*/ 0 w 34"/>
              <a:gd name="T33" fmla="*/ 18 h 52"/>
              <a:gd name="T34" fmla="*/ 0 w 34"/>
              <a:gd name="T35" fmla="*/ 51 h 5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"/>
              <a:gd name="T55" fmla="*/ 0 h 52"/>
              <a:gd name="T56" fmla="*/ 34 w 34"/>
              <a:gd name="T57" fmla="*/ 52 h 5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" h="52">
                <a:moveTo>
                  <a:pt x="0" y="51"/>
                </a:moveTo>
                <a:lnTo>
                  <a:pt x="7" y="50"/>
                </a:lnTo>
                <a:lnTo>
                  <a:pt x="13" y="48"/>
                </a:lnTo>
                <a:lnTo>
                  <a:pt x="18" y="45"/>
                </a:lnTo>
                <a:lnTo>
                  <a:pt x="23" y="41"/>
                </a:lnTo>
                <a:lnTo>
                  <a:pt x="27" y="35"/>
                </a:lnTo>
                <a:lnTo>
                  <a:pt x="30" y="31"/>
                </a:lnTo>
                <a:lnTo>
                  <a:pt x="32" y="25"/>
                </a:lnTo>
                <a:lnTo>
                  <a:pt x="33" y="18"/>
                </a:lnTo>
                <a:lnTo>
                  <a:pt x="32" y="12"/>
                </a:lnTo>
                <a:lnTo>
                  <a:pt x="28" y="6"/>
                </a:lnTo>
                <a:lnTo>
                  <a:pt x="23" y="2"/>
                </a:lnTo>
                <a:lnTo>
                  <a:pt x="16" y="0"/>
                </a:lnTo>
                <a:lnTo>
                  <a:pt x="10" y="2"/>
                </a:lnTo>
                <a:lnTo>
                  <a:pt x="5" y="6"/>
                </a:lnTo>
                <a:lnTo>
                  <a:pt x="1" y="12"/>
                </a:lnTo>
                <a:lnTo>
                  <a:pt x="0" y="18"/>
                </a:lnTo>
                <a:lnTo>
                  <a:pt x="0" y="51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2693988" y="1781175"/>
            <a:ext cx="106362" cy="106363"/>
          </a:xfrm>
          <a:custGeom>
            <a:avLst/>
            <a:gdLst>
              <a:gd name="T0" fmla="*/ 0 w 67"/>
              <a:gd name="T1" fmla="*/ 32 h 67"/>
              <a:gd name="T2" fmla="*/ 1 w 67"/>
              <a:gd name="T3" fmla="*/ 26 h 67"/>
              <a:gd name="T4" fmla="*/ 3 w 67"/>
              <a:gd name="T5" fmla="*/ 19 h 67"/>
              <a:gd name="T6" fmla="*/ 6 w 67"/>
              <a:gd name="T7" fmla="*/ 15 h 67"/>
              <a:gd name="T8" fmla="*/ 10 w 67"/>
              <a:gd name="T9" fmla="*/ 9 h 67"/>
              <a:gd name="T10" fmla="*/ 15 w 67"/>
              <a:gd name="T11" fmla="*/ 6 h 67"/>
              <a:gd name="T12" fmla="*/ 20 w 67"/>
              <a:gd name="T13" fmla="*/ 3 h 67"/>
              <a:gd name="T14" fmla="*/ 26 w 67"/>
              <a:gd name="T15" fmla="*/ 1 h 67"/>
              <a:gd name="T16" fmla="*/ 33 w 67"/>
              <a:gd name="T17" fmla="*/ 0 h 67"/>
              <a:gd name="T18" fmla="*/ 40 w 67"/>
              <a:gd name="T19" fmla="*/ 1 h 67"/>
              <a:gd name="T20" fmla="*/ 46 w 67"/>
              <a:gd name="T21" fmla="*/ 3 h 67"/>
              <a:gd name="T22" fmla="*/ 51 w 67"/>
              <a:gd name="T23" fmla="*/ 6 h 67"/>
              <a:gd name="T24" fmla="*/ 56 w 67"/>
              <a:gd name="T25" fmla="*/ 9 h 67"/>
              <a:gd name="T26" fmla="*/ 60 w 67"/>
              <a:gd name="T27" fmla="*/ 15 h 67"/>
              <a:gd name="T28" fmla="*/ 63 w 67"/>
              <a:gd name="T29" fmla="*/ 19 h 67"/>
              <a:gd name="T30" fmla="*/ 65 w 67"/>
              <a:gd name="T31" fmla="*/ 26 h 67"/>
              <a:gd name="T32" fmla="*/ 66 w 67"/>
              <a:gd name="T33" fmla="*/ 32 h 67"/>
              <a:gd name="T34" fmla="*/ 65 w 67"/>
              <a:gd name="T35" fmla="*/ 40 h 67"/>
              <a:gd name="T36" fmla="*/ 63 w 67"/>
              <a:gd name="T37" fmla="*/ 45 h 67"/>
              <a:gd name="T38" fmla="*/ 60 w 67"/>
              <a:gd name="T39" fmla="*/ 51 h 67"/>
              <a:gd name="T40" fmla="*/ 56 w 67"/>
              <a:gd name="T41" fmla="*/ 55 h 67"/>
              <a:gd name="T42" fmla="*/ 51 w 67"/>
              <a:gd name="T43" fmla="*/ 60 h 67"/>
              <a:gd name="T44" fmla="*/ 46 w 67"/>
              <a:gd name="T45" fmla="*/ 63 h 67"/>
              <a:gd name="T46" fmla="*/ 40 w 67"/>
              <a:gd name="T47" fmla="*/ 65 h 67"/>
              <a:gd name="T48" fmla="*/ 33 w 67"/>
              <a:gd name="T49" fmla="*/ 66 h 67"/>
              <a:gd name="T50" fmla="*/ 33 w 67"/>
              <a:gd name="T51" fmla="*/ 32 h 67"/>
              <a:gd name="T52" fmla="*/ 32 w 67"/>
              <a:gd name="T53" fmla="*/ 39 h 67"/>
              <a:gd name="T54" fmla="*/ 28 w 67"/>
              <a:gd name="T55" fmla="*/ 43 h 67"/>
              <a:gd name="T56" fmla="*/ 23 w 67"/>
              <a:gd name="T57" fmla="*/ 48 h 67"/>
              <a:gd name="T58" fmla="*/ 16 w 67"/>
              <a:gd name="T59" fmla="*/ 49 h 67"/>
              <a:gd name="T60" fmla="*/ 10 w 67"/>
              <a:gd name="T61" fmla="*/ 48 h 67"/>
              <a:gd name="T62" fmla="*/ 5 w 67"/>
              <a:gd name="T63" fmla="*/ 43 h 67"/>
              <a:gd name="T64" fmla="*/ 1 w 67"/>
              <a:gd name="T65" fmla="*/ 39 h 67"/>
              <a:gd name="T66" fmla="*/ 0 w 67"/>
              <a:gd name="T67" fmla="*/ 32 h 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7"/>
              <a:gd name="T103" fmla="*/ 0 h 67"/>
              <a:gd name="T104" fmla="*/ 67 w 67"/>
              <a:gd name="T105" fmla="*/ 67 h 6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7" h="67">
                <a:moveTo>
                  <a:pt x="0" y="32"/>
                </a:moveTo>
                <a:lnTo>
                  <a:pt x="1" y="26"/>
                </a:lnTo>
                <a:lnTo>
                  <a:pt x="3" y="19"/>
                </a:lnTo>
                <a:lnTo>
                  <a:pt x="6" y="15"/>
                </a:lnTo>
                <a:lnTo>
                  <a:pt x="10" y="9"/>
                </a:lnTo>
                <a:lnTo>
                  <a:pt x="15" y="6"/>
                </a:lnTo>
                <a:lnTo>
                  <a:pt x="20" y="3"/>
                </a:lnTo>
                <a:lnTo>
                  <a:pt x="26" y="1"/>
                </a:lnTo>
                <a:lnTo>
                  <a:pt x="33" y="0"/>
                </a:lnTo>
                <a:lnTo>
                  <a:pt x="40" y="1"/>
                </a:lnTo>
                <a:lnTo>
                  <a:pt x="46" y="3"/>
                </a:lnTo>
                <a:lnTo>
                  <a:pt x="51" y="6"/>
                </a:lnTo>
                <a:lnTo>
                  <a:pt x="56" y="9"/>
                </a:lnTo>
                <a:lnTo>
                  <a:pt x="60" y="15"/>
                </a:lnTo>
                <a:lnTo>
                  <a:pt x="63" y="19"/>
                </a:lnTo>
                <a:lnTo>
                  <a:pt x="65" y="26"/>
                </a:lnTo>
                <a:lnTo>
                  <a:pt x="66" y="32"/>
                </a:lnTo>
                <a:lnTo>
                  <a:pt x="65" y="40"/>
                </a:lnTo>
                <a:lnTo>
                  <a:pt x="63" y="45"/>
                </a:lnTo>
                <a:lnTo>
                  <a:pt x="60" y="51"/>
                </a:lnTo>
                <a:lnTo>
                  <a:pt x="56" y="55"/>
                </a:lnTo>
                <a:lnTo>
                  <a:pt x="51" y="60"/>
                </a:lnTo>
                <a:lnTo>
                  <a:pt x="46" y="63"/>
                </a:lnTo>
                <a:lnTo>
                  <a:pt x="40" y="65"/>
                </a:lnTo>
                <a:lnTo>
                  <a:pt x="33" y="66"/>
                </a:lnTo>
                <a:lnTo>
                  <a:pt x="33" y="32"/>
                </a:lnTo>
                <a:lnTo>
                  <a:pt x="32" y="39"/>
                </a:lnTo>
                <a:lnTo>
                  <a:pt x="28" y="43"/>
                </a:lnTo>
                <a:lnTo>
                  <a:pt x="23" y="48"/>
                </a:lnTo>
                <a:lnTo>
                  <a:pt x="16" y="49"/>
                </a:lnTo>
                <a:lnTo>
                  <a:pt x="10" y="48"/>
                </a:lnTo>
                <a:lnTo>
                  <a:pt x="5" y="43"/>
                </a:lnTo>
                <a:lnTo>
                  <a:pt x="1" y="39"/>
                </a:lnTo>
                <a:lnTo>
                  <a:pt x="0" y="32"/>
                </a:lnTo>
              </a:path>
            </a:pathLst>
          </a:custGeom>
          <a:solidFill>
            <a:srgbClr val="80008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284163" y="1781175"/>
            <a:ext cx="2516187" cy="839788"/>
          </a:xfrm>
          <a:custGeom>
            <a:avLst/>
            <a:gdLst>
              <a:gd name="T0" fmla="*/ 0 w 1585"/>
              <a:gd name="T1" fmla="*/ 99 h 529"/>
              <a:gd name="T2" fmla="*/ 1 w 1585"/>
              <a:gd name="T3" fmla="*/ 91 h 529"/>
              <a:gd name="T4" fmla="*/ 3 w 1585"/>
              <a:gd name="T5" fmla="*/ 86 h 529"/>
              <a:gd name="T6" fmla="*/ 6 w 1585"/>
              <a:gd name="T7" fmla="*/ 80 h 529"/>
              <a:gd name="T8" fmla="*/ 10 w 1585"/>
              <a:gd name="T9" fmla="*/ 76 h 529"/>
              <a:gd name="T10" fmla="*/ 15 w 1585"/>
              <a:gd name="T11" fmla="*/ 72 h 529"/>
              <a:gd name="T12" fmla="*/ 20 w 1585"/>
              <a:gd name="T13" fmla="*/ 68 h 529"/>
              <a:gd name="T14" fmla="*/ 26 w 1585"/>
              <a:gd name="T15" fmla="*/ 66 h 529"/>
              <a:gd name="T16" fmla="*/ 33 w 1585"/>
              <a:gd name="T17" fmla="*/ 66 h 529"/>
              <a:gd name="T18" fmla="*/ 1518 w 1585"/>
              <a:gd name="T19" fmla="*/ 66 h 529"/>
              <a:gd name="T20" fmla="*/ 1518 w 1585"/>
              <a:gd name="T21" fmla="*/ 32 h 529"/>
              <a:gd name="T22" fmla="*/ 1519 w 1585"/>
              <a:gd name="T23" fmla="*/ 26 h 529"/>
              <a:gd name="T24" fmla="*/ 1521 w 1585"/>
              <a:gd name="T25" fmla="*/ 19 h 529"/>
              <a:gd name="T26" fmla="*/ 1524 w 1585"/>
              <a:gd name="T27" fmla="*/ 15 h 529"/>
              <a:gd name="T28" fmla="*/ 1528 w 1585"/>
              <a:gd name="T29" fmla="*/ 9 h 529"/>
              <a:gd name="T30" fmla="*/ 1533 w 1585"/>
              <a:gd name="T31" fmla="*/ 6 h 529"/>
              <a:gd name="T32" fmla="*/ 1538 w 1585"/>
              <a:gd name="T33" fmla="*/ 3 h 529"/>
              <a:gd name="T34" fmla="*/ 1544 w 1585"/>
              <a:gd name="T35" fmla="*/ 1 h 529"/>
              <a:gd name="T36" fmla="*/ 1551 w 1585"/>
              <a:gd name="T37" fmla="*/ 0 h 529"/>
              <a:gd name="T38" fmla="*/ 1558 w 1585"/>
              <a:gd name="T39" fmla="*/ 1 h 529"/>
              <a:gd name="T40" fmla="*/ 1564 w 1585"/>
              <a:gd name="T41" fmla="*/ 3 h 529"/>
              <a:gd name="T42" fmla="*/ 1569 w 1585"/>
              <a:gd name="T43" fmla="*/ 6 h 529"/>
              <a:gd name="T44" fmla="*/ 1574 w 1585"/>
              <a:gd name="T45" fmla="*/ 9 h 529"/>
              <a:gd name="T46" fmla="*/ 1578 w 1585"/>
              <a:gd name="T47" fmla="*/ 15 h 529"/>
              <a:gd name="T48" fmla="*/ 1581 w 1585"/>
              <a:gd name="T49" fmla="*/ 19 h 529"/>
              <a:gd name="T50" fmla="*/ 1583 w 1585"/>
              <a:gd name="T51" fmla="*/ 26 h 529"/>
              <a:gd name="T52" fmla="*/ 1584 w 1585"/>
              <a:gd name="T53" fmla="*/ 32 h 529"/>
              <a:gd name="T54" fmla="*/ 1584 w 1585"/>
              <a:gd name="T55" fmla="*/ 429 h 529"/>
              <a:gd name="T56" fmla="*/ 1583 w 1585"/>
              <a:gd name="T57" fmla="*/ 436 h 529"/>
              <a:gd name="T58" fmla="*/ 1581 w 1585"/>
              <a:gd name="T59" fmla="*/ 442 h 529"/>
              <a:gd name="T60" fmla="*/ 1578 w 1585"/>
              <a:gd name="T61" fmla="*/ 447 h 529"/>
              <a:gd name="T62" fmla="*/ 1574 w 1585"/>
              <a:gd name="T63" fmla="*/ 451 h 529"/>
              <a:gd name="T64" fmla="*/ 1569 w 1585"/>
              <a:gd name="T65" fmla="*/ 456 h 529"/>
              <a:gd name="T66" fmla="*/ 1564 w 1585"/>
              <a:gd name="T67" fmla="*/ 459 h 529"/>
              <a:gd name="T68" fmla="*/ 1558 w 1585"/>
              <a:gd name="T69" fmla="*/ 461 h 529"/>
              <a:gd name="T70" fmla="*/ 1551 w 1585"/>
              <a:gd name="T71" fmla="*/ 462 h 529"/>
              <a:gd name="T72" fmla="*/ 66 w 1585"/>
              <a:gd name="T73" fmla="*/ 462 h 529"/>
              <a:gd name="T74" fmla="*/ 66 w 1585"/>
              <a:gd name="T75" fmla="*/ 495 h 529"/>
              <a:gd name="T76" fmla="*/ 65 w 1585"/>
              <a:gd name="T77" fmla="*/ 502 h 529"/>
              <a:gd name="T78" fmla="*/ 63 w 1585"/>
              <a:gd name="T79" fmla="*/ 508 h 529"/>
              <a:gd name="T80" fmla="*/ 60 w 1585"/>
              <a:gd name="T81" fmla="*/ 513 h 529"/>
              <a:gd name="T82" fmla="*/ 56 w 1585"/>
              <a:gd name="T83" fmla="*/ 518 h 529"/>
              <a:gd name="T84" fmla="*/ 51 w 1585"/>
              <a:gd name="T85" fmla="*/ 522 h 529"/>
              <a:gd name="T86" fmla="*/ 46 w 1585"/>
              <a:gd name="T87" fmla="*/ 525 h 529"/>
              <a:gd name="T88" fmla="*/ 40 w 1585"/>
              <a:gd name="T89" fmla="*/ 527 h 529"/>
              <a:gd name="T90" fmla="*/ 33 w 1585"/>
              <a:gd name="T91" fmla="*/ 528 h 529"/>
              <a:gd name="T92" fmla="*/ 26 w 1585"/>
              <a:gd name="T93" fmla="*/ 527 h 529"/>
              <a:gd name="T94" fmla="*/ 20 w 1585"/>
              <a:gd name="T95" fmla="*/ 525 h 529"/>
              <a:gd name="T96" fmla="*/ 15 w 1585"/>
              <a:gd name="T97" fmla="*/ 522 h 529"/>
              <a:gd name="T98" fmla="*/ 10 w 1585"/>
              <a:gd name="T99" fmla="*/ 518 h 529"/>
              <a:gd name="T100" fmla="*/ 6 w 1585"/>
              <a:gd name="T101" fmla="*/ 513 h 529"/>
              <a:gd name="T102" fmla="*/ 3 w 1585"/>
              <a:gd name="T103" fmla="*/ 508 h 529"/>
              <a:gd name="T104" fmla="*/ 1 w 1585"/>
              <a:gd name="T105" fmla="*/ 502 h 529"/>
              <a:gd name="T106" fmla="*/ 0 w 1585"/>
              <a:gd name="T107" fmla="*/ 495 h 529"/>
              <a:gd name="T108" fmla="*/ 0 w 1585"/>
              <a:gd name="T109" fmla="*/ 99 h 5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85"/>
              <a:gd name="T166" fmla="*/ 0 h 529"/>
              <a:gd name="T167" fmla="*/ 1585 w 1585"/>
              <a:gd name="T168" fmla="*/ 529 h 5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85" h="529">
                <a:moveTo>
                  <a:pt x="0" y="99"/>
                </a:moveTo>
                <a:lnTo>
                  <a:pt x="1" y="91"/>
                </a:lnTo>
                <a:lnTo>
                  <a:pt x="3" y="86"/>
                </a:lnTo>
                <a:lnTo>
                  <a:pt x="6" y="80"/>
                </a:lnTo>
                <a:lnTo>
                  <a:pt x="10" y="76"/>
                </a:lnTo>
                <a:lnTo>
                  <a:pt x="15" y="72"/>
                </a:lnTo>
                <a:lnTo>
                  <a:pt x="20" y="68"/>
                </a:lnTo>
                <a:lnTo>
                  <a:pt x="26" y="66"/>
                </a:lnTo>
                <a:lnTo>
                  <a:pt x="33" y="66"/>
                </a:lnTo>
                <a:lnTo>
                  <a:pt x="1518" y="66"/>
                </a:lnTo>
                <a:lnTo>
                  <a:pt x="1518" y="32"/>
                </a:lnTo>
                <a:lnTo>
                  <a:pt x="1519" y="26"/>
                </a:lnTo>
                <a:lnTo>
                  <a:pt x="1521" y="19"/>
                </a:lnTo>
                <a:lnTo>
                  <a:pt x="1524" y="15"/>
                </a:lnTo>
                <a:lnTo>
                  <a:pt x="1528" y="9"/>
                </a:lnTo>
                <a:lnTo>
                  <a:pt x="1533" y="6"/>
                </a:lnTo>
                <a:lnTo>
                  <a:pt x="1538" y="3"/>
                </a:lnTo>
                <a:lnTo>
                  <a:pt x="1544" y="1"/>
                </a:lnTo>
                <a:lnTo>
                  <a:pt x="1551" y="0"/>
                </a:lnTo>
                <a:lnTo>
                  <a:pt x="1558" y="1"/>
                </a:lnTo>
                <a:lnTo>
                  <a:pt x="1564" y="3"/>
                </a:lnTo>
                <a:lnTo>
                  <a:pt x="1569" y="6"/>
                </a:lnTo>
                <a:lnTo>
                  <a:pt x="1574" y="9"/>
                </a:lnTo>
                <a:lnTo>
                  <a:pt x="1578" y="15"/>
                </a:lnTo>
                <a:lnTo>
                  <a:pt x="1581" y="19"/>
                </a:lnTo>
                <a:lnTo>
                  <a:pt x="1583" y="26"/>
                </a:lnTo>
                <a:lnTo>
                  <a:pt x="1584" y="32"/>
                </a:lnTo>
                <a:lnTo>
                  <a:pt x="1584" y="429"/>
                </a:lnTo>
                <a:lnTo>
                  <a:pt x="1583" y="436"/>
                </a:lnTo>
                <a:lnTo>
                  <a:pt x="1581" y="442"/>
                </a:lnTo>
                <a:lnTo>
                  <a:pt x="1578" y="447"/>
                </a:lnTo>
                <a:lnTo>
                  <a:pt x="1574" y="451"/>
                </a:lnTo>
                <a:lnTo>
                  <a:pt x="1569" y="456"/>
                </a:lnTo>
                <a:lnTo>
                  <a:pt x="1564" y="459"/>
                </a:lnTo>
                <a:lnTo>
                  <a:pt x="1558" y="461"/>
                </a:lnTo>
                <a:lnTo>
                  <a:pt x="1551" y="462"/>
                </a:lnTo>
                <a:lnTo>
                  <a:pt x="66" y="462"/>
                </a:lnTo>
                <a:lnTo>
                  <a:pt x="66" y="495"/>
                </a:lnTo>
                <a:lnTo>
                  <a:pt x="65" y="502"/>
                </a:lnTo>
                <a:lnTo>
                  <a:pt x="63" y="508"/>
                </a:lnTo>
                <a:lnTo>
                  <a:pt x="60" y="513"/>
                </a:lnTo>
                <a:lnTo>
                  <a:pt x="56" y="518"/>
                </a:lnTo>
                <a:lnTo>
                  <a:pt x="51" y="522"/>
                </a:lnTo>
                <a:lnTo>
                  <a:pt x="46" y="525"/>
                </a:lnTo>
                <a:lnTo>
                  <a:pt x="40" y="527"/>
                </a:lnTo>
                <a:lnTo>
                  <a:pt x="33" y="528"/>
                </a:lnTo>
                <a:lnTo>
                  <a:pt x="26" y="527"/>
                </a:lnTo>
                <a:lnTo>
                  <a:pt x="20" y="525"/>
                </a:lnTo>
                <a:lnTo>
                  <a:pt x="15" y="522"/>
                </a:lnTo>
                <a:lnTo>
                  <a:pt x="10" y="518"/>
                </a:lnTo>
                <a:lnTo>
                  <a:pt x="6" y="513"/>
                </a:lnTo>
                <a:lnTo>
                  <a:pt x="3" y="508"/>
                </a:lnTo>
                <a:lnTo>
                  <a:pt x="1" y="502"/>
                </a:lnTo>
                <a:lnTo>
                  <a:pt x="0" y="495"/>
                </a:lnTo>
                <a:lnTo>
                  <a:pt x="0" y="99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284163" y="1909763"/>
            <a:ext cx="106362" cy="82550"/>
          </a:xfrm>
          <a:custGeom>
            <a:avLst/>
            <a:gdLst>
              <a:gd name="T0" fmla="*/ 0 w 67"/>
              <a:gd name="T1" fmla="*/ 18 h 52"/>
              <a:gd name="T2" fmla="*/ 1 w 67"/>
              <a:gd name="T3" fmla="*/ 25 h 52"/>
              <a:gd name="T4" fmla="*/ 3 w 67"/>
              <a:gd name="T5" fmla="*/ 31 h 52"/>
              <a:gd name="T6" fmla="*/ 6 w 67"/>
              <a:gd name="T7" fmla="*/ 35 h 52"/>
              <a:gd name="T8" fmla="*/ 10 w 67"/>
              <a:gd name="T9" fmla="*/ 41 h 52"/>
              <a:gd name="T10" fmla="*/ 15 w 67"/>
              <a:gd name="T11" fmla="*/ 45 h 52"/>
              <a:gd name="T12" fmla="*/ 20 w 67"/>
              <a:gd name="T13" fmla="*/ 48 h 52"/>
              <a:gd name="T14" fmla="*/ 26 w 67"/>
              <a:gd name="T15" fmla="*/ 50 h 52"/>
              <a:gd name="T16" fmla="*/ 33 w 67"/>
              <a:gd name="T17" fmla="*/ 51 h 52"/>
              <a:gd name="T18" fmla="*/ 40 w 67"/>
              <a:gd name="T19" fmla="*/ 50 h 52"/>
              <a:gd name="T20" fmla="*/ 46 w 67"/>
              <a:gd name="T21" fmla="*/ 48 h 52"/>
              <a:gd name="T22" fmla="*/ 51 w 67"/>
              <a:gd name="T23" fmla="*/ 45 h 52"/>
              <a:gd name="T24" fmla="*/ 56 w 67"/>
              <a:gd name="T25" fmla="*/ 41 h 52"/>
              <a:gd name="T26" fmla="*/ 60 w 67"/>
              <a:gd name="T27" fmla="*/ 35 h 52"/>
              <a:gd name="T28" fmla="*/ 63 w 67"/>
              <a:gd name="T29" fmla="*/ 31 h 52"/>
              <a:gd name="T30" fmla="*/ 65 w 67"/>
              <a:gd name="T31" fmla="*/ 25 h 52"/>
              <a:gd name="T32" fmla="*/ 66 w 67"/>
              <a:gd name="T33" fmla="*/ 18 h 52"/>
              <a:gd name="T34" fmla="*/ 65 w 67"/>
              <a:gd name="T35" fmla="*/ 12 h 52"/>
              <a:gd name="T36" fmla="*/ 61 w 67"/>
              <a:gd name="T37" fmla="*/ 6 h 52"/>
              <a:gd name="T38" fmla="*/ 56 w 67"/>
              <a:gd name="T39" fmla="*/ 2 h 52"/>
              <a:gd name="T40" fmla="*/ 49 w 67"/>
              <a:gd name="T41" fmla="*/ 0 h 52"/>
              <a:gd name="T42" fmla="*/ 43 w 67"/>
              <a:gd name="T43" fmla="*/ 2 h 52"/>
              <a:gd name="T44" fmla="*/ 38 w 67"/>
              <a:gd name="T45" fmla="*/ 6 h 52"/>
              <a:gd name="T46" fmla="*/ 34 w 67"/>
              <a:gd name="T47" fmla="*/ 12 h 52"/>
              <a:gd name="T48" fmla="*/ 33 w 67"/>
              <a:gd name="T49" fmla="*/ 18 h 52"/>
              <a:gd name="T50" fmla="*/ 33 w 67"/>
              <a:gd name="T51" fmla="*/ 51 h 52"/>
              <a:gd name="T52" fmla="*/ 0 w 67"/>
              <a:gd name="T53" fmla="*/ 18 h 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7"/>
              <a:gd name="T82" fmla="*/ 0 h 52"/>
              <a:gd name="T83" fmla="*/ 67 w 67"/>
              <a:gd name="T84" fmla="*/ 52 h 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7" h="52">
                <a:moveTo>
                  <a:pt x="0" y="18"/>
                </a:moveTo>
                <a:lnTo>
                  <a:pt x="1" y="25"/>
                </a:lnTo>
                <a:lnTo>
                  <a:pt x="3" y="31"/>
                </a:lnTo>
                <a:lnTo>
                  <a:pt x="6" y="35"/>
                </a:lnTo>
                <a:lnTo>
                  <a:pt x="10" y="41"/>
                </a:lnTo>
                <a:lnTo>
                  <a:pt x="15" y="45"/>
                </a:lnTo>
                <a:lnTo>
                  <a:pt x="20" y="48"/>
                </a:lnTo>
                <a:lnTo>
                  <a:pt x="26" y="50"/>
                </a:lnTo>
                <a:lnTo>
                  <a:pt x="33" y="51"/>
                </a:lnTo>
                <a:lnTo>
                  <a:pt x="40" y="50"/>
                </a:lnTo>
                <a:lnTo>
                  <a:pt x="46" y="48"/>
                </a:lnTo>
                <a:lnTo>
                  <a:pt x="51" y="45"/>
                </a:lnTo>
                <a:lnTo>
                  <a:pt x="56" y="41"/>
                </a:lnTo>
                <a:lnTo>
                  <a:pt x="60" y="35"/>
                </a:lnTo>
                <a:lnTo>
                  <a:pt x="63" y="31"/>
                </a:lnTo>
                <a:lnTo>
                  <a:pt x="65" y="25"/>
                </a:lnTo>
                <a:lnTo>
                  <a:pt x="66" y="18"/>
                </a:lnTo>
                <a:lnTo>
                  <a:pt x="65" y="12"/>
                </a:lnTo>
                <a:lnTo>
                  <a:pt x="61" y="6"/>
                </a:lnTo>
                <a:lnTo>
                  <a:pt x="56" y="2"/>
                </a:lnTo>
                <a:lnTo>
                  <a:pt x="49" y="0"/>
                </a:lnTo>
                <a:lnTo>
                  <a:pt x="43" y="2"/>
                </a:lnTo>
                <a:lnTo>
                  <a:pt x="38" y="6"/>
                </a:lnTo>
                <a:lnTo>
                  <a:pt x="34" y="12"/>
                </a:lnTo>
                <a:lnTo>
                  <a:pt x="33" y="18"/>
                </a:lnTo>
                <a:lnTo>
                  <a:pt x="33" y="51"/>
                </a:lnTo>
                <a:lnTo>
                  <a:pt x="0" y="18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2693988" y="1831975"/>
            <a:ext cx="106362" cy="55563"/>
          </a:xfrm>
          <a:custGeom>
            <a:avLst/>
            <a:gdLst>
              <a:gd name="T0" fmla="*/ 66 w 67"/>
              <a:gd name="T1" fmla="*/ 0 h 35"/>
              <a:gd name="T2" fmla="*/ 65 w 67"/>
              <a:gd name="T3" fmla="*/ 8 h 35"/>
              <a:gd name="T4" fmla="*/ 63 w 67"/>
              <a:gd name="T5" fmla="*/ 13 h 35"/>
              <a:gd name="T6" fmla="*/ 60 w 67"/>
              <a:gd name="T7" fmla="*/ 19 h 35"/>
              <a:gd name="T8" fmla="*/ 56 w 67"/>
              <a:gd name="T9" fmla="*/ 23 h 35"/>
              <a:gd name="T10" fmla="*/ 51 w 67"/>
              <a:gd name="T11" fmla="*/ 28 h 35"/>
              <a:gd name="T12" fmla="*/ 46 w 67"/>
              <a:gd name="T13" fmla="*/ 31 h 35"/>
              <a:gd name="T14" fmla="*/ 40 w 67"/>
              <a:gd name="T15" fmla="*/ 33 h 35"/>
              <a:gd name="T16" fmla="*/ 33 w 67"/>
              <a:gd name="T17" fmla="*/ 34 h 35"/>
              <a:gd name="T18" fmla="*/ 0 w 67"/>
              <a:gd name="T19" fmla="*/ 34 h 35"/>
              <a:gd name="T20" fmla="*/ 66 w 67"/>
              <a:gd name="T21" fmla="*/ 0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"/>
              <a:gd name="T34" fmla="*/ 0 h 35"/>
              <a:gd name="T35" fmla="*/ 67 w 67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" h="35">
                <a:moveTo>
                  <a:pt x="66" y="0"/>
                </a:moveTo>
                <a:lnTo>
                  <a:pt x="65" y="8"/>
                </a:lnTo>
                <a:lnTo>
                  <a:pt x="63" y="13"/>
                </a:lnTo>
                <a:lnTo>
                  <a:pt x="60" y="19"/>
                </a:lnTo>
                <a:lnTo>
                  <a:pt x="56" y="23"/>
                </a:lnTo>
                <a:lnTo>
                  <a:pt x="51" y="28"/>
                </a:lnTo>
                <a:lnTo>
                  <a:pt x="46" y="31"/>
                </a:lnTo>
                <a:lnTo>
                  <a:pt x="40" y="33"/>
                </a:lnTo>
                <a:lnTo>
                  <a:pt x="33" y="34"/>
                </a:lnTo>
                <a:lnTo>
                  <a:pt x="0" y="34"/>
                </a:lnTo>
                <a:lnTo>
                  <a:pt x="66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2693988" y="1831975"/>
            <a:ext cx="53975" cy="55563"/>
          </a:xfrm>
          <a:custGeom>
            <a:avLst/>
            <a:gdLst>
              <a:gd name="T0" fmla="*/ 0 w 34"/>
              <a:gd name="T1" fmla="*/ 0 h 35"/>
              <a:gd name="T2" fmla="*/ 1 w 34"/>
              <a:gd name="T3" fmla="*/ 7 h 35"/>
              <a:gd name="T4" fmla="*/ 5 w 34"/>
              <a:gd name="T5" fmla="*/ 11 h 35"/>
              <a:gd name="T6" fmla="*/ 10 w 34"/>
              <a:gd name="T7" fmla="*/ 16 h 35"/>
              <a:gd name="T8" fmla="*/ 16 w 34"/>
              <a:gd name="T9" fmla="*/ 17 h 35"/>
              <a:gd name="T10" fmla="*/ 23 w 34"/>
              <a:gd name="T11" fmla="*/ 16 h 35"/>
              <a:gd name="T12" fmla="*/ 28 w 34"/>
              <a:gd name="T13" fmla="*/ 11 h 35"/>
              <a:gd name="T14" fmla="*/ 32 w 34"/>
              <a:gd name="T15" fmla="*/ 7 h 35"/>
              <a:gd name="T16" fmla="*/ 33 w 34"/>
              <a:gd name="T17" fmla="*/ 0 h 35"/>
              <a:gd name="T18" fmla="*/ 33 w 34"/>
              <a:gd name="T19" fmla="*/ 34 h 35"/>
              <a:gd name="T20" fmla="*/ 0 w 34"/>
              <a:gd name="T21" fmla="*/ 0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35"/>
              <a:gd name="T35" fmla="*/ 34 w 34"/>
              <a:gd name="T36" fmla="*/ 35 h 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35">
                <a:moveTo>
                  <a:pt x="0" y="0"/>
                </a:moveTo>
                <a:lnTo>
                  <a:pt x="1" y="7"/>
                </a:lnTo>
                <a:lnTo>
                  <a:pt x="5" y="11"/>
                </a:lnTo>
                <a:lnTo>
                  <a:pt x="10" y="16"/>
                </a:lnTo>
                <a:lnTo>
                  <a:pt x="16" y="17"/>
                </a:lnTo>
                <a:lnTo>
                  <a:pt x="23" y="16"/>
                </a:lnTo>
                <a:lnTo>
                  <a:pt x="28" y="11"/>
                </a:lnTo>
                <a:lnTo>
                  <a:pt x="32" y="7"/>
                </a:lnTo>
                <a:lnTo>
                  <a:pt x="33" y="0"/>
                </a:lnTo>
                <a:lnTo>
                  <a:pt x="33" y="34"/>
                </a:lnTo>
                <a:lnTo>
                  <a:pt x="0" y="0"/>
                </a:lnTo>
              </a:path>
            </a:pathLst>
          </a:custGeom>
          <a:solidFill>
            <a:srgbClr val="800080"/>
          </a:solidFill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88938" y="1938338"/>
            <a:ext cx="1587" cy="577850"/>
          </a:xfrm>
          <a:custGeom>
            <a:avLst/>
            <a:gdLst>
              <a:gd name="T0" fmla="*/ 0 w 1"/>
              <a:gd name="T1" fmla="*/ 0 h 364"/>
              <a:gd name="T2" fmla="*/ 0 w 1"/>
              <a:gd name="T3" fmla="*/ 363 h 364"/>
              <a:gd name="T4" fmla="*/ 0 60000 65536"/>
              <a:gd name="T5" fmla="*/ 0 60000 65536"/>
              <a:gd name="T6" fmla="*/ 0 w 1"/>
              <a:gd name="T7" fmla="*/ 0 h 364"/>
              <a:gd name="T8" fmla="*/ 1 w 1"/>
              <a:gd name="T9" fmla="*/ 364 h 3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64">
                <a:moveTo>
                  <a:pt x="0" y="0"/>
                </a:moveTo>
                <a:lnTo>
                  <a:pt x="0" y="363"/>
                </a:lnTo>
              </a:path>
            </a:pathLst>
          </a:custGeom>
          <a:noFill/>
          <a:ln w="25400" cap="rnd">
            <a:solidFill>
              <a:srgbClr val="FFFF9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04825" y="1981200"/>
            <a:ext cx="28035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Mister Muscle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61925" y="2944813"/>
            <a:ext cx="3746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>
                <a:solidFill>
                  <a:srgbClr val="FFFF00"/>
                </a:solidFill>
                <a:latin typeface="WP TypographicSymbols" pitchFamily="2" charset="0"/>
              </a:rPr>
              <a:t>$</a:t>
            </a:r>
            <a:r>
              <a:rPr lang="en-US" sz="2000">
                <a:solidFill>
                  <a:srgbClr val="FFFF00"/>
                </a:solidFill>
              </a:rPr>
              <a:t> 1,250 lbs</a:t>
            </a:r>
          </a:p>
          <a:p>
            <a:r>
              <a:rPr lang="en-US" sz="2000">
                <a:solidFill>
                  <a:srgbClr val="FFFF00"/>
                </a:solidFill>
                <a:latin typeface="WP TypographicSymbols" pitchFamily="2" charset="0"/>
              </a:rPr>
              <a:t>$</a:t>
            </a:r>
            <a:r>
              <a:rPr lang="en-US" sz="2000">
                <a:solidFill>
                  <a:srgbClr val="FFFF00"/>
                </a:solidFill>
              </a:rPr>
              <a:t> 0.2 inches backfat</a:t>
            </a:r>
          </a:p>
          <a:p>
            <a:r>
              <a:rPr lang="en-US" sz="2000">
                <a:solidFill>
                  <a:srgbClr val="FFFF00"/>
                </a:solidFill>
                <a:latin typeface="WP TypographicSymbols" pitchFamily="2" charset="0"/>
              </a:rPr>
              <a:t>$</a:t>
            </a:r>
            <a:r>
              <a:rPr lang="en-US" sz="2000">
                <a:solidFill>
                  <a:srgbClr val="FFFF00"/>
                </a:solidFill>
              </a:rPr>
              <a:t> 1.6 yield grade</a:t>
            </a:r>
          </a:p>
          <a:p>
            <a:r>
              <a:rPr lang="en-US" sz="2000">
                <a:solidFill>
                  <a:srgbClr val="FFFF00"/>
                </a:solidFill>
                <a:latin typeface="WP TypographicSymbols" pitchFamily="2" charset="0"/>
              </a:rPr>
              <a:t>$</a:t>
            </a:r>
            <a:r>
              <a:rPr lang="en-US" sz="2000">
                <a:solidFill>
                  <a:srgbClr val="FFFF00"/>
                </a:solidFill>
              </a:rPr>
              <a:t> Standard quality         grade</a:t>
            </a:r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5508625" y="2366963"/>
            <a:ext cx="287338" cy="858837"/>
          </a:xfrm>
          <a:custGeom>
            <a:avLst/>
            <a:gdLst>
              <a:gd name="T0" fmla="*/ 4 w 181"/>
              <a:gd name="T1" fmla="*/ 7 h 541"/>
              <a:gd name="T2" fmla="*/ 12 w 181"/>
              <a:gd name="T3" fmla="*/ 21 h 541"/>
              <a:gd name="T4" fmla="*/ 20 w 181"/>
              <a:gd name="T5" fmla="*/ 35 h 541"/>
              <a:gd name="T6" fmla="*/ 27 w 181"/>
              <a:gd name="T7" fmla="*/ 49 h 541"/>
              <a:gd name="T8" fmla="*/ 35 w 181"/>
              <a:gd name="T9" fmla="*/ 63 h 541"/>
              <a:gd name="T10" fmla="*/ 42 w 181"/>
              <a:gd name="T11" fmla="*/ 77 h 541"/>
              <a:gd name="T12" fmla="*/ 49 w 181"/>
              <a:gd name="T13" fmla="*/ 91 h 541"/>
              <a:gd name="T14" fmla="*/ 56 w 181"/>
              <a:gd name="T15" fmla="*/ 105 h 541"/>
              <a:gd name="T16" fmla="*/ 63 w 181"/>
              <a:gd name="T17" fmla="*/ 119 h 541"/>
              <a:gd name="T18" fmla="*/ 69 w 181"/>
              <a:gd name="T19" fmla="*/ 133 h 541"/>
              <a:gd name="T20" fmla="*/ 76 w 181"/>
              <a:gd name="T21" fmla="*/ 147 h 541"/>
              <a:gd name="T22" fmla="*/ 82 w 181"/>
              <a:gd name="T23" fmla="*/ 161 h 541"/>
              <a:gd name="T24" fmla="*/ 88 w 181"/>
              <a:gd name="T25" fmla="*/ 175 h 541"/>
              <a:gd name="T26" fmla="*/ 94 w 181"/>
              <a:gd name="T27" fmla="*/ 189 h 541"/>
              <a:gd name="T28" fmla="*/ 99 w 181"/>
              <a:gd name="T29" fmla="*/ 202 h 541"/>
              <a:gd name="T30" fmla="*/ 105 w 181"/>
              <a:gd name="T31" fmla="*/ 216 h 541"/>
              <a:gd name="T32" fmla="*/ 110 w 181"/>
              <a:gd name="T33" fmla="*/ 230 h 541"/>
              <a:gd name="T34" fmla="*/ 115 w 181"/>
              <a:gd name="T35" fmla="*/ 244 h 541"/>
              <a:gd name="T36" fmla="*/ 120 w 181"/>
              <a:gd name="T37" fmla="*/ 257 h 541"/>
              <a:gd name="T38" fmla="*/ 125 w 181"/>
              <a:gd name="T39" fmla="*/ 271 h 541"/>
              <a:gd name="T40" fmla="*/ 129 w 181"/>
              <a:gd name="T41" fmla="*/ 285 h 541"/>
              <a:gd name="T42" fmla="*/ 134 w 181"/>
              <a:gd name="T43" fmla="*/ 298 h 541"/>
              <a:gd name="T44" fmla="*/ 138 w 181"/>
              <a:gd name="T45" fmla="*/ 312 h 541"/>
              <a:gd name="T46" fmla="*/ 142 w 181"/>
              <a:gd name="T47" fmla="*/ 326 h 541"/>
              <a:gd name="T48" fmla="*/ 145 w 181"/>
              <a:gd name="T49" fmla="*/ 339 h 541"/>
              <a:gd name="T50" fmla="*/ 149 w 181"/>
              <a:gd name="T51" fmla="*/ 353 h 541"/>
              <a:gd name="T52" fmla="*/ 152 w 181"/>
              <a:gd name="T53" fmla="*/ 366 h 541"/>
              <a:gd name="T54" fmla="*/ 156 w 181"/>
              <a:gd name="T55" fmla="*/ 380 h 541"/>
              <a:gd name="T56" fmla="*/ 159 w 181"/>
              <a:gd name="T57" fmla="*/ 393 h 541"/>
              <a:gd name="T58" fmla="*/ 162 w 181"/>
              <a:gd name="T59" fmla="*/ 407 h 541"/>
              <a:gd name="T60" fmla="*/ 164 w 181"/>
              <a:gd name="T61" fmla="*/ 420 h 541"/>
              <a:gd name="T62" fmla="*/ 167 w 181"/>
              <a:gd name="T63" fmla="*/ 434 h 541"/>
              <a:gd name="T64" fmla="*/ 169 w 181"/>
              <a:gd name="T65" fmla="*/ 447 h 541"/>
              <a:gd name="T66" fmla="*/ 171 w 181"/>
              <a:gd name="T67" fmla="*/ 460 h 541"/>
              <a:gd name="T68" fmla="*/ 173 w 181"/>
              <a:gd name="T69" fmla="*/ 474 h 541"/>
              <a:gd name="T70" fmla="*/ 175 w 181"/>
              <a:gd name="T71" fmla="*/ 487 h 541"/>
              <a:gd name="T72" fmla="*/ 176 w 181"/>
              <a:gd name="T73" fmla="*/ 500 h 541"/>
              <a:gd name="T74" fmla="*/ 178 w 181"/>
              <a:gd name="T75" fmla="*/ 513 h 541"/>
              <a:gd name="T76" fmla="*/ 179 w 181"/>
              <a:gd name="T77" fmla="*/ 527 h 541"/>
              <a:gd name="T78" fmla="*/ 180 w 181"/>
              <a:gd name="T79" fmla="*/ 540 h 5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1"/>
              <a:gd name="T121" fmla="*/ 0 h 541"/>
              <a:gd name="T122" fmla="*/ 181 w 181"/>
              <a:gd name="T123" fmla="*/ 541 h 54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1" h="541">
                <a:moveTo>
                  <a:pt x="0" y="0"/>
                </a:moveTo>
                <a:lnTo>
                  <a:pt x="4" y="7"/>
                </a:lnTo>
                <a:lnTo>
                  <a:pt x="8" y="14"/>
                </a:lnTo>
                <a:lnTo>
                  <a:pt x="12" y="21"/>
                </a:lnTo>
                <a:lnTo>
                  <a:pt x="16" y="28"/>
                </a:lnTo>
                <a:lnTo>
                  <a:pt x="20" y="35"/>
                </a:lnTo>
                <a:lnTo>
                  <a:pt x="24" y="42"/>
                </a:lnTo>
                <a:lnTo>
                  <a:pt x="27" y="49"/>
                </a:lnTo>
                <a:lnTo>
                  <a:pt x="31" y="56"/>
                </a:lnTo>
                <a:lnTo>
                  <a:pt x="35" y="63"/>
                </a:lnTo>
                <a:lnTo>
                  <a:pt x="39" y="70"/>
                </a:lnTo>
                <a:lnTo>
                  <a:pt x="42" y="77"/>
                </a:lnTo>
                <a:lnTo>
                  <a:pt x="46" y="84"/>
                </a:lnTo>
                <a:lnTo>
                  <a:pt x="49" y="91"/>
                </a:lnTo>
                <a:lnTo>
                  <a:pt x="53" y="98"/>
                </a:lnTo>
                <a:lnTo>
                  <a:pt x="56" y="105"/>
                </a:lnTo>
                <a:lnTo>
                  <a:pt x="60" y="112"/>
                </a:lnTo>
                <a:lnTo>
                  <a:pt x="63" y="119"/>
                </a:lnTo>
                <a:lnTo>
                  <a:pt x="66" y="126"/>
                </a:lnTo>
                <a:lnTo>
                  <a:pt x="69" y="133"/>
                </a:lnTo>
                <a:lnTo>
                  <a:pt x="73" y="140"/>
                </a:lnTo>
                <a:lnTo>
                  <a:pt x="76" y="147"/>
                </a:lnTo>
                <a:lnTo>
                  <a:pt x="79" y="154"/>
                </a:lnTo>
                <a:lnTo>
                  <a:pt x="82" y="161"/>
                </a:lnTo>
                <a:lnTo>
                  <a:pt x="85" y="168"/>
                </a:lnTo>
                <a:lnTo>
                  <a:pt x="88" y="175"/>
                </a:lnTo>
                <a:lnTo>
                  <a:pt x="91" y="182"/>
                </a:lnTo>
                <a:lnTo>
                  <a:pt x="94" y="189"/>
                </a:lnTo>
                <a:lnTo>
                  <a:pt x="97" y="196"/>
                </a:lnTo>
                <a:lnTo>
                  <a:pt x="99" y="202"/>
                </a:lnTo>
                <a:lnTo>
                  <a:pt x="102" y="209"/>
                </a:lnTo>
                <a:lnTo>
                  <a:pt x="105" y="216"/>
                </a:lnTo>
                <a:lnTo>
                  <a:pt x="108" y="223"/>
                </a:lnTo>
                <a:lnTo>
                  <a:pt x="110" y="230"/>
                </a:lnTo>
                <a:lnTo>
                  <a:pt x="113" y="237"/>
                </a:lnTo>
                <a:lnTo>
                  <a:pt x="115" y="244"/>
                </a:lnTo>
                <a:lnTo>
                  <a:pt x="118" y="251"/>
                </a:lnTo>
                <a:lnTo>
                  <a:pt x="120" y="257"/>
                </a:lnTo>
                <a:lnTo>
                  <a:pt x="122" y="264"/>
                </a:lnTo>
                <a:lnTo>
                  <a:pt x="125" y="271"/>
                </a:lnTo>
                <a:lnTo>
                  <a:pt x="127" y="278"/>
                </a:lnTo>
                <a:lnTo>
                  <a:pt x="129" y="285"/>
                </a:lnTo>
                <a:lnTo>
                  <a:pt x="131" y="292"/>
                </a:lnTo>
                <a:lnTo>
                  <a:pt x="134" y="298"/>
                </a:lnTo>
                <a:lnTo>
                  <a:pt x="136" y="305"/>
                </a:lnTo>
                <a:lnTo>
                  <a:pt x="138" y="312"/>
                </a:lnTo>
                <a:lnTo>
                  <a:pt x="140" y="319"/>
                </a:lnTo>
                <a:lnTo>
                  <a:pt x="142" y="326"/>
                </a:lnTo>
                <a:lnTo>
                  <a:pt x="144" y="332"/>
                </a:lnTo>
                <a:lnTo>
                  <a:pt x="145" y="339"/>
                </a:lnTo>
                <a:lnTo>
                  <a:pt x="147" y="346"/>
                </a:lnTo>
                <a:lnTo>
                  <a:pt x="149" y="353"/>
                </a:lnTo>
                <a:lnTo>
                  <a:pt x="151" y="360"/>
                </a:lnTo>
                <a:lnTo>
                  <a:pt x="152" y="366"/>
                </a:lnTo>
                <a:lnTo>
                  <a:pt x="154" y="373"/>
                </a:lnTo>
                <a:lnTo>
                  <a:pt x="156" y="380"/>
                </a:lnTo>
                <a:lnTo>
                  <a:pt x="157" y="387"/>
                </a:lnTo>
                <a:lnTo>
                  <a:pt x="159" y="393"/>
                </a:lnTo>
                <a:lnTo>
                  <a:pt x="160" y="400"/>
                </a:lnTo>
                <a:lnTo>
                  <a:pt x="162" y="407"/>
                </a:lnTo>
                <a:lnTo>
                  <a:pt x="163" y="413"/>
                </a:lnTo>
                <a:lnTo>
                  <a:pt x="164" y="420"/>
                </a:lnTo>
                <a:lnTo>
                  <a:pt x="165" y="427"/>
                </a:lnTo>
                <a:lnTo>
                  <a:pt x="167" y="434"/>
                </a:lnTo>
                <a:lnTo>
                  <a:pt x="168" y="440"/>
                </a:lnTo>
                <a:lnTo>
                  <a:pt x="169" y="447"/>
                </a:lnTo>
                <a:lnTo>
                  <a:pt x="170" y="454"/>
                </a:lnTo>
                <a:lnTo>
                  <a:pt x="171" y="460"/>
                </a:lnTo>
                <a:lnTo>
                  <a:pt x="172" y="467"/>
                </a:lnTo>
                <a:lnTo>
                  <a:pt x="173" y="474"/>
                </a:lnTo>
                <a:lnTo>
                  <a:pt x="174" y="480"/>
                </a:lnTo>
                <a:lnTo>
                  <a:pt x="175" y="487"/>
                </a:lnTo>
                <a:lnTo>
                  <a:pt x="176" y="494"/>
                </a:lnTo>
                <a:lnTo>
                  <a:pt x="176" y="500"/>
                </a:lnTo>
                <a:lnTo>
                  <a:pt x="177" y="507"/>
                </a:lnTo>
                <a:lnTo>
                  <a:pt x="178" y="513"/>
                </a:lnTo>
                <a:lnTo>
                  <a:pt x="178" y="520"/>
                </a:lnTo>
                <a:lnTo>
                  <a:pt x="179" y="527"/>
                </a:lnTo>
                <a:lnTo>
                  <a:pt x="179" y="533"/>
                </a:lnTo>
                <a:lnTo>
                  <a:pt x="180" y="54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5622925" y="3224213"/>
            <a:ext cx="176213" cy="800100"/>
          </a:xfrm>
          <a:custGeom>
            <a:avLst/>
            <a:gdLst>
              <a:gd name="T0" fmla="*/ 108 w 111"/>
              <a:gd name="T1" fmla="*/ 7 h 504"/>
              <a:gd name="T2" fmla="*/ 109 w 111"/>
              <a:gd name="T3" fmla="*/ 22 h 504"/>
              <a:gd name="T4" fmla="*/ 110 w 111"/>
              <a:gd name="T5" fmla="*/ 36 h 504"/>
              <a:gd name="T6" fmla="*/ 110 w 111"/>
              <a:gd name="T7" fmla="*/ 50 h 504"/>
              <a:gd name="T8" fmla="*/ 110 w 111"/>
              <a:gd name="T9" fmla="*/ 65 h 504"/>
              <a:gd name="T10" fmla="*/ 110 w 111"/>
              <a:gd name="T11" fmla="*/ 79 h 504"/>
              <a:gd name="T12" fmla="*/ 110 w 111"/>
              <a:gd name="T13" fmla="*/ 93 h 504"/>
              <a:gd name="T14" fmla="*/ 109 w 111"/>
              <a:gd name="T15" fmla="*/ 108 h 504"/>
              <a:gd name="T16" fmla="*/ 108 w 111"/>
              <a:gd name="T17" fmla="*/ 122 h 504"/>
              <a:gd name="T18" fmla="*/ 107 w 111"/>
              <a:gd name="T19" fmla="*/ 135 h 504"/>
              <a:gd name="T20" fmla="*/ 106 w 111"/>
              <a:gd name="T21" fmla="*/ 149 h 504"/>
              <a:gd name="T22" fmla="*/ 105 w 111"/>
              <a:gd name="T23" fmla="*/ 164 h 504"/>
              <a:gd name="T24" fmla="*/ 103 w 111"/>
              <a:gd name="T25" fmla="*/ 178 h 504"/>
              <a:gd name="T26" fmla="*/ 101 w 111"/>
              <a:gd name="T27" fmla="*/ 192 h 504"/>
              <a:gd name="T28" fmla="*/ 99 w 111"/>
              <a:gd name="T29" fmla="*/ 206 h 504"/>
              <a:gd name="T30" fmla="*/ 97 w 111"/>
              <a:gd name="T31" fmla="*/ 220 h 504"/>
              <a:gd name="T32" fmla="*/ 94 w 111"/>
              <a:gd name="T33" fmla="*/ 234 h 504"/>
              <a:gd name="T34" fmla="*/ 91 w 111"/>
              <a:gd name="T35" fmla="*/ 248 h 504"/>
              <a:gd name="T36" fmla="*/ 88 w 111"/>
              <a:gd name="T37" fmla="*/ 262 h 504"/>
              <a:gd name="T38" fmla="*/ 85 w 111"/>
              <a:gd name="T39" fmla="*/ 276 h 504"/>
              <a:gd name="T40" fmla="*/ 82 w 111"/>
              <a:gd name="T41" fmla="*/ 290 h 504"/>
              <a:gd name="T42" fmla="*/ 78 w 111"/>
              <a:gd name="T43" fmla="*/ 304 h 504"/>
              <a:gd name="T44" fmla="*/ 74 w 111"/>
              <a:gd name="T45" fmla="*/ 318 h 504"/>
              <a:gd name="T46" fmla="*/ 70 w 111"/>
              <a:gd name="T47" fmla="*/ 332 h 504"/>
              <a:gd name="T48" fmla="*/ 66 w 111"/>
              <a:gd name="T49" fmla="*/ 346 h 504"/>
              <a:gd name="T50" fmla="*/ 61 w 111"/>
              <a:gd name="T51" fmla="*/ 359 h 504"/>
              <a:gd name="T52" fmla="*/ 56 w 111"/>
              <a:gd name="T53" fmla="*/ 373 h 504"/>
              <a:gd name="T54" fmla="*/ 51 w 111"/>
              <a:gd name="T55" fmla="*/ 387 h 504"/>
              <a:gd name="T56" fmla="*/ 46 w 111"/>
              <a:gd name="T57" fmla="*/ 401 h 504"/>
              <a:gd name="T58" fmla="*/ 41 w 111"/>
              <a:gd name="T59" fmla="*/ 414 h 504"/>
              <a:gd name="T60" fmla="*/ 35 w 111"/>
              <a:gd name="T61" fmla="*/ 428 h 504"/>
              <a:gd name="T62" fmla="*/ 29 w 111"/>
              <a:gd name="T63" fmla="*/ 442 h 504"/>
              <a:gd name="T64" fmla="*/ 23 w 111"/>
              <a:gd name="T65" fmla="*/ 455 h 504"/>
              <a:gd name="T66" fmla="*/ 17 w 111"/>
              <a:gd name="T67" fmla="*/ 469 h 504"/>
              <a:gd name="T68" fmla="*/ 10 w 111"/>
              <a:gd name="T69" fmla="*/ 483 h 504"/>
              <a:gd name="T70" fmla="*/ 3 w 111"/>
              <a:gd name="T71" fmla="*/ 496 h 5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1"/>
              <a:gd name="T109" fmla="*/ 0 h 504"/>
              <a:gd name="T110" fmla="*/ 111 w 111"/>
              <a:gd name="T111" fmla="*/ 504 h 50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1" h="504">
                <a:moveTo>
                  <a:pt x="108" y="0"/>
                </a:moveTo>
                <a:lnTo>
                  <a:pt x="108" y="7"/>
                </a:lnTo>
                <a:lnTo>
                  <a:pt x="109" y="14"/>
                </a:lnTo>
                <a:lnTo>
                  <a:pt x="109" y="22"/>
                </a:lnTo>
                <a:lnTo>
                  <a:pt x="109" y="29"/>
                </a:lnTo>
                <a:lnTo>
                  <a:pt x="110" y="36"/>
                </a:lnTo>
                <a:lnTo>
                  <a:pt x="110" y="43"/>
                </a:lnTo>
                <a:lnTo>
                  <a:pt x="110" y="50"/>
                </a:lnTo>
                <a:lnTo>
                  <a:pt x="110" y="58"/>
                </a:lnTo>
                <a:lnTo>
                  <a:pt x="110" y="65"/>
                </a:lnTo>
                <a:lnTo>
                  <a:pt x="110" y="72"/>
                </a:lnTo>
                <a:lnTo>
                  <a:pt x="110" y="79"/>
                </a:lnTo>
                <a:lnTo>
                  <a:pt x="110" y="86"/>
                </a:lnTo>
                <a:lnTo>
                  <a:pt x="110" y="93"/>
                </a:lnTo>
                <a:lnTo>
                  <a:pt x="109" y="101"/>
                </a:lnTo>
                <a:lnTo>
                  <a:pt x="109" y="108"/>
                </a:lnTo>
                <a:lnTo>
                  <a:pt x="109" y="115"/>
                </a:lnTo>
                <a:lnTo>
                  <a:pt x="108" y="122"/>
                </a:lnTo>
                <a:lnTo>
                  <a:pt x="108" y="129"/>
                </a:lnTo>
                <a:lnTo>
                  <a:pt x="107" y="135"/>
                </a:lnTo>
                <a:lnTo>
                  <a:pt x="107" y="142"/>
                </a:lnTo>
                <a:lnTo>
                  <a:pt x="106" y="149"/>
                </a:lnTo>
                <a:lnTo>
                  <a:pt x="105" y="157"/>
                </a:lnTo>
                <a:lnTo>
                  <a:pt x="105" y="164"/>
                </a:lnTo>
                <a:lnTo>
                  <a:pt x="104" y="171"/>
                </a:lnTo>
                <a:lnTo>
                  <a:pt x="103" y="178"/>
                </a:lnTo>
                <a:lnTo>
                  <a:pt x="102" y="185"/>
                </a:lnTo>
                <a:lnTo>
                  <a:pt x="101" y="192"/>
                </a:lnTo>
                <a:lnTo>
                  <a:pt x="100" y="199"/>
                </a:lnTo>
                <a:lnTo>
                  <a:pt x="99" y="206"/>
                </a:lnTo>
                <a:lnTo>
                  <a:pt x="98" y="213"/>
                </a:lnTo>
                <a:lnTo>
                  <a:pt x="97" y="220"/>
                </a:lnTo>
                <a:lnTo>
                  <a:pt x="95" y="227"/>
                </a:lnTo>
                <a:lnTo>
                  <a:pt x="94" y="234"/>
                </a:lnTo>
                <a:lnTo>
                  <a:pt x="93" y="241"/>
                </a:lnTo>
                <a:lnTo>
                  <a:pt x="91" y="248"/>
                </a:lnTo>
                <a:lnTo>
                  <a:pt x="90" y="255"/>
                </a:lnTo>
                <a:lnTo>
                  <a:pt x="88" y="262"/>
                </a:lnTo>
                <a:lnTo>
                  <a:pt x="87" y="269"/>
                </a:lnTo>
                <a:lnTo>
                  <a:pt x="85" y="276"/>
                </a:lnTo>
                <a:lnTo>
                  <a:pt x="83" y="283"/>
                </a:lnTo>
                <a:lnTo>
                  <a:pt x="82" y="290"/>
                </a:lnTo>
                <a:lnTo>
                  <a:pt x="80" y="297"/>
                </a:lnTo>
                <a:lnTo>
                  <a:pt x="78" y="304"/>
                </a:lnTo>
                <a:lnTo>
                  <a:pt x="76" y="311"/>
                </a:lnTo>
                <a:lnTo>
                  <a:pt x="74" y="318"/>
                </a:lnTo>
                <a:lnTo>
                  <a:pt x="72" y="325"/>
                </a:lnTo>
                <a:lnTo>
                  <a:pt x="70" y="332"/>
                </a:lnTo>
                <a:lnTo>
                  <a:pt x="68" y="339"/>
                </a:lnTo>
                <a:lnTo>
                  <a:pt x="66" y="346"/>
                </a:lnTo>
                <a:lnTo>
                  <a:pt x="63" y="353"/>
                </a:lnTo>
                <a:lnTo>
                  <a:pt x="61" y="359"/>
                </a:lnTo>
                <a:lnTo>
                  <a:pt x="59" y="366"/>
                </a:lnTo>
                <a:lnTo>
                  <a:pt x="56" y="373"/>
                </a:lnTo>
                <a:lnTo>
                  <a:pt x="54" y="380"/>
                </a:lnTo>
                <a:lnTo>
                  <a:pt x="51" y="387"/>
                </a:lnTo>
                <a:lnTo>
                  <a:pt x="49" y="394"/>
                </a:lnTo>
                <a:lnTo>
                  <a:pt x="46" y="401"/>
                </a:lnTo>
                <a:lnTo>
                  <a:pt x="43" y="408"/>
                </a:lnTo>
                <a:lnTo>
                  <a:pt x="41" y="414"/>
                </a:lnTo>
                <a:lnTo>
                  <a:pt x="38" y="421"/>
                </a:lnTo>
                <a:lnTo>
                  <a:pt x="35" y="428"/>
                </a:lnTo>
                <a:lnTo>
                  <a:pt x="32" y="435"/>
                </a:lnTo>
                <a:lnTo>
                  <a:pt x="29" y="442"/>
                </a:lnTo>
                <a:lnTo>
                  <a:pt x="26" y="449"/>
                </a:lnTo>
                <a:lnTo>
                  <a:pt x="23" y="455"/>
                </a:lnTo>
                <a:lnTo>
                  <a:pt x="20" y="462"/>
                </a:lnTo>
                <a:lnTo>
                  <a:pt x="17" y="469"/>
                </a:lnTo>
                <a:lnTo>
                  <a:pt x="13" y="476"/>
                </a:lnTo>
                <a:lnTo>
                  <a:pt x="10" y="483"/>
                </a:lnTo>
                <a:lnTo>
                  <a:pt x="7" y="489"/>
                </a:lnTo>
                <a:lnTo>
                  <a:pt x="3" y="496"/>
                </a:lnTo>
                <a:lnTo>
                  <a:pt x="0" y="503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429250" y="1282700"/>
            <a:ext cx="27130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Clean over ribs</a:t>
            </a:r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772150" y="1714500"/>
            <a:ext cx="458788" cy="1373188"/>
          </a:xfrm>
          <a:custGeom>
            <a:avLst/>
            <a:gdLst>
              <a:gd name="T0" fmla="*/ 0 w 289"/>
              <a:gd name="T1" fmla="*/ 864 h 865"/>
              <a:gd name="T2" fmla="*/ 288 w 289"/>
              <a:gd name="T3" fmla="*/ 576 h 865"/>
              <a:gd name="T4" fmla="*/ 288 w 289"/>
              <a:gd name="T5" fmla="*/ 0 h 865"/>
              <a:gd name="T6" fmla="*/ 0 60000 65536"/>
              <a:gd name="T7" fmla="*/ 0 60000 65536"/>
              <a:gd name="T8" fmla="*/ 0 60000 65536"/>
              <a:gd name="T9" fmla="*/ 0 w 289"/>
              <a:gd name="T10" fmla="*/ 0 h 865"/>
              <a:gd name="T11" fmla="*/ 289 w 289"/>
              <a:gd name="T12" fmla="*/ 865 h 8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" h="865">
                <a:moveTo>
                  <a:pt x="0" y="864"/>
                </a:moveTo>
                <a:lnTo>
                  <a:pt x="288" y="576"/>
                </a:lnTo>
                <a:lnTo>
                  <a:pt x="288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642225" y="3451225"/>
            <a:ext cx="11922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Empty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brisket</a:t>
            </a:r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7429500" y="3714750"/>
            <a:ext cx="573088" cy="115888"/>
          </a:xfrm>
          <a:custGeom>
            <a:avLst/>
            <a:gdLst>
              <a:gd name="T0" fmla="*/ 0 w 361"/>
              <a:gd name="T1" fmla="*/ 0 h 73"/>
              <a:gd name="T2" fmla="*/ 360 w 361"/>
              <a:gd name="T3" fmla="*/ 72 h 73"/>
              <a:gd name="T4" fmla="*/ 0 60000 65536"/>
              <a:gd name="T5" fmla="*/ 0 60000 65536"/>
              <a:gd name="T6" fmla="*/ 0 w 361"/>
              <a:gd name="T7" fmla="*/ 0 h 73"/>
              <a:gd name="T8" fmla="*/ 361 w 361"/>
              <a:gd name="T9" fmla="*/ 73 h 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" h="73">
                <a:moveTo>
                  <a:pt x="0" y="0"/>
                </a:moveTo>
                <a:lnTo>
                  <a:pt x="360" y="72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7239000" y="4368800"/>
            <a:ext cx="20002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Indentation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behind</a:t>
            </a:r>
          </a:p>
          <a:p>
            <a:pPr algn="ctr"/>
            <a:r>
              <a:rPr lang="en-US" sz="2000">
                <a:solidFill>
                  <a:srgbClr val="FFFF00"/>
                </a:solidFill>
              </a:rPr>
              <a:t>shoulder</a:t>
            </a:r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6343650" y="3325813"/>
            <a:ext cx="1104900" cy="1101725"/>
          </a:xfrm>
          <a:custGeom>
            <a:avLst/>
            <a:gdLst>
              <a:gd name="T0" fmla="*/ 0 w 696"/>
              <a:gd name="T1" fmla="*/ 0 h 694"/>
              <a:gd name="T2" fmla="*/ 695 w 696"/>
              <a:gd name="T3" fmla="*/ 693 h 694"/>
              <a:gd name="T4" fmla="*/ 0 60000 65536"/>
              <a:gd name="T5" fmla="*/ 0 60000 65536"/>
              <a:gd name="T6" fmla="*/ 0 w 696"/>
              <a:gd name="T7" fmla="*/ 0 h 694"/>
              <a:gd name="T8" fmla="*/ 696 w 696"/>
              <a:gd name="T9" fmla="*/ 694 h 6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6" h="694">
                <a:moveTo>
                  <a:pt x="0" y="0"/>
                </a:moveTo>
                <a:lnTo>
                  <a:pt x="695" y="693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140325" y="5683250"/>
            <a:ext cx="38623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Tight, clean underline</a:t>
            </a:r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5314950" y="4287838"/>
            <a:ext cx="952500" cy="1370012"/>
          </a:xfrm>
          <a:custGeom>
            <a:avLst/>
            <a:gdLst>
              <a:gd name="T0" fmla="*/ 0 w 600"/>
              <a:gd name="T1" fmla="*/ 0 h 863"/>
              <a:gd name="T2" fmla="*/ 599 w 600"/>
              <a:gd name="T3" fmla="*/ 862 h 863"/>
              <a:gd name="T4" fmla="*/ 0 60000 65536"/>
              <a:gd name="T5" fmla="*/ 0 60000 65536"/>
              <a:gd name="T6" fmla="*/ 0 w 600"/>
              <a:gd name="T7" fmla="*/ 0 h 863"/>
              <a:gd name="T8" fmla="*/ 600 w 600"/>
              <a:gd name="T9" fmla="*/ 863 h 8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0" h="863">
                <a:moveTo>
                  <a:pt x="0" y="0"/>
                </a:moveTo>
                <a:lnTo>
                  <a:pt x="599" y="862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4800600" y="4000500"/>
            <a:ext cx="1588" cy="2287588"/>
          </a:xfrm>
          <a:custGeom>
            <a:avLst/>
            <a:gdLst>
              <a:gd name="T0" fmla="*/ 0 w 1"/>
              <a:gd name="T1" fmla="*/ 0 h 1441"/>
              <a:gd name="T2" fmla="*/ 0 w 1"/>
              <a:gd name="T3" fmla="*/ 1440 h 1441"/>
              <a:gd name="T4" fmla="*/ 0 60000 65536"/>
              <a:gd name="T5" fmla="*/ 0 60000 65536"/>
              <a:gd name="T6" fmla="*/ 0 w 1"/>
              <a:gd name="T7" fmla="*/ 0 h 1441"/>
              <a:gd name="T8" fmla="*/ 1 w 1"/>
              <a:gd name="T9" fmla="*/ 1441 h 14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41">
                <a:moveTo>
                  <a:pt x="0" y="0"/>
                </a:moveTo>
                <a:lnTo>
                  <a:pt x="0" y="144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4116388" y="6305550"/>
            <a:ext cx="3206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Shallow rear flank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884363" y="6323013"/>
            <a:ext cx="19208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Empty cod</a:t>
            </a:r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2800350" y="4057650"/>
            <a:ext cx="858838" cy="2173288"/>
          </a:xfrm>
          <a:custGeom>
            <a:avLst/>
            <a:gdLst>
              <a:gd name="T0" fmla="*/ 540 w 541"/>
              <a:gd name="T1" fmla="*/ 0 h 1369"/>
              <a:gd name="T2" fmla="*/ 324 w 541"/>
              <a:gd name="T3" fmla="*/ 216 h 1369"/>
              <a:gd name="T4" fmla="*/ 0 w 541"/>
              <a:gd name="T5" fmla="*/ 1368 h 1369"/>
              <a:gd name="T6" fmla="*/ 0 60000 65536"/>
              <a:gd name="T7" fmla="*/ 0 60000 65536"/>
              <a:gd name="T8" fmla="*/ 0 60000 65536"/>
              <a:gd name="T9" fmla="*/ 0 w 541"/>
              <a:gd name="T10" fmla="*/ 0 h 1369"/>
              <a:gd name="T11" fmla="*/ 541 w 541"/>
              <a:gd name="T12" fmla="*/ 1369 h 1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1369">
                <a:moveTo>
                  <a:pt x="540" y="0"/>
                </a:moveTo>
                <a:lnTo>
                  <a:pt x="324" y="216"/>
                </a:lnTo>
                <a:lnTo>
                  <a:pt x="0" y="1368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2112963" y="1281113"/>
            <a:ext cx="23447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Trim tailhead</a:t>
            </a:r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3371850" y="1714500"/>
            <a:ext cx="630238" cy="630238"/>
          </a:xfrm>
          <a:custGeom>
            <a:avLst/>
            <a:gdLst>
              <a:gd name="T0" fmla="*/ 396 w 397"/>
              <a:gd name="T1" fmla="*/ 396 h 397"/>
              <a:gd name="T2" fmla="*/ 0 w 397"/>
              <a:gd name="T3" fmla="*/ 0 h 397"/>
              <a:gd name="T4" fmla="*/ 0 60000 65536"/>
              <a:gd name="T5" fmla="*/ 0 60000 65536"/>
              <a:gd name="T6" fmla="*/ 0 w 397"/>
              <a:gd name="T7" fmla="*/ 0 h 397"/>
              <a:gd name="T8" fmla="*/ 397 w 397"/>
              <a:gd name="T9" fmla="*/ 397 h 3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7" h="397">
                <a:moveTo>
                  <a:pt x="396" y="396"/>
                </a:move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8396288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rgbClr val="FF00FF"/>
                </a:solidFill>
              </a:rPr>
              <a:t>Slide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166</TotalTime>
  <Words>941</Words>
  <Application>Microsoft Macintosh PowerPoint</Application>
  <PresentationFormat>On-screen Show (4:3)</PresentationFormat>
  <Paragraphs>218</Paragraphs>
  <Slides>29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Slide 1</vt:lpstr>
      <vt:lpstr>Objectives </vt:lpstr>
      <vt:lpstr>Steps to Judging Market Steers</vt:lpstr>
      <vt:lpstr>Ranking of Traits for Market Steers</vt:lpstr>
      <vt:lpstr>Evaluating Degree of Muscling</vt:lpstr>
      <vt:lpstr>Evaluating Degree of Muscling</vt:lpstr>
      <vt:lpstr>Evaluating Degree of Finish</vt:lpstr>
      <vt:lpstr>Evaluating Degree of Finish</vt:lpstr>
      <vt:lpstr>Evaluating Degree of Finish</vt:lpstr>
      <vt:lpstr>Evaluating Degree of Finish</vt:lpstr>
      <vt:lpstr>Evaluating Degree of Finish</vt:lpstr>
      <vt:lpstr>Evaluating Growth Capacity</vt:lpstr>
      <vt:lpstr>Evaluating Growth Capacity</vt:lpstr>
      <vt:lpstr>Evaluating Soundness and Structural Correctness</vt:lpstr>
      <vt:lpstr>Evaluating Soundness and Structural Correctness</vt:lpstr>
      <vt:lpstr>Evaluating Soundness and Structural Correctness</vt:lpstr>
      <vt:lpstr>Evaluating Balance</vt:lpstr>
      <vt:lpstr>Evaluating Balance</vt:lpstr>
      <vt:lpstr>Evaluating Balance</vt:lpstr>
      <vt:lpstr>Evaluating Balance</vt:lpstr>
      <vt:lpstr>Evaluating Frame Size</vt:lpstr>
      <vt:lpstr>Evaluating Frame Size</vt:lpstr>
      <vt:lpstr>Evaluating Frame Size</vt:lpstr>
      <vt:lpstr>Evaluating Frame Size</vt:lpstr>
      <vt:lpstr>Example Market Steer Class I</vt:lpstr>
      <vt:lpstr>Slide 26</vt:lpstr>
      <vt:lpstr>Example Market Steer Class II</vt:lpstr>
      <vt:lpstr>Slide 28</vt:lpstr>
      <vt:lpstr>Review Objectives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Charolette Atkinson</cp:lastModifiedBy>
  <cp:revision>16</cp:revision>
  <dcterms:created xsi:type="dcterms:W3CDTF">2010-09-23T18:08:02Z</dcterms:created>
  <dcterms:modified xsi:type="dcterms:W3CDTF">2010-09-23T18:24:13Z</dcterms:modified>
</cp:coreProperties>
</file>