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80" r:id="rId1"/>
    <p:sldMasterId id="2147483792" r:id="rId2"/>
  </p:sldMasterIdLst>
  <p:notesMasterIdLst>
    <p:notesMasterId r:id="rId7"/>
  </p:notesMasterIdLst>
  <p:handoutMasterIdLst>
    <p:handoutMasterId r:id="rId8"/>
  </p:handoutMasterIdLst>
  <p:sldIdLst>
    <p:sldId id="298" r:id="rId3"/>
    <p:sldId id="310" r:id="rId4"/>
    <p:sldId id="303" r:id="rId5"/>
    <p:sldId id="309" r:id="rId6"/>
  </p:sldIdLst>
  <p:sldSz cx="9144000" cy="5143500" type="screen16x9"/>
  <p:notesSz cx="6985000" cy="9271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Geneva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Geneva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Geneva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Geneva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BB00"/>
    <a:srgbClr val="C80000"/>
    <a:srgbClr val="7320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697" autoAdjust="0"/>
    <p:restoredTop sz="94607"/>
  </p:normalViewPr>
  <p:slideViewPr>
    <p:cSldViewPr snapToGrid="0" snapToObjects="1">
      <p:cViewPr varScale="1">
        <p:scale>
          <a:sx n="144" d="100"/>
          <a:sy n="144" d="100"/>
        </p:scale>
        <p:origin x="534" y="11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19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3550"/>
          </a:xfrm>
          <a:prstGeom prst="rect">
            <a:avLst/>
          </a:prstGeom>
        </p:spPr>
        <p:txBody>
          <a:bodyPr vert="horz" lIns="92885" tIns="46442" rIns="92885" bIns="46442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550" y="0"/>
            <a:ext cx="3026833" cy="463550"/>
          </a:xfrm>
          <a:prstGeom prst="rect">
            <a:avLst/>
          </a:prstGeom>
        </p:spPr>
        <p:txBody>
          <a:bodyPr vert="horz" wrap="square" lIns="92885" tIns="46442" rIns="92885" bIns="46442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charset="0"/>
              </a:defRPr>
            </a:lvl1pPr>
          </a:lstStyle>
          <a:p>
            <a:pPr>
              <a:defRPr/>
            </a:pPr>
            <a:fld id="{FF192AC4-BFFC-4A75-8C22-FE3E03B7BB09}" type="datetime1">
              <a:rPr lang="en-CA"/>
              <a:pPr>
                <a:defRPr/>
              </a:pPr>
              <a:t>15/11/2016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05841"/>
            <a:ext cx="3026833" cy="463550"/>
          </a:xfrm>
          <a:prstGeom prst="rect">
            <a:avLst/>
          </a:prstGeom>
        </p:spPr>
        <p:txBody>
          <a:bodyPr vert="horz" lIns="92885" tIns="46442" rIns="92885" bIns="46442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550" y="8805841"/>
            <a:ext cx="3026833" cy="463550"/>
          </a:xfrm>
          <a:prstGeom prst="rect">
            <a:avLst/>
          </a:prstGeom>
        </p:spPr>
        <p:txBody>
          <a:bodyPr vert="horz" wrap="square" lIns="92885" tIns="46442" rIns="92885" bIns="46442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charset="0"/>
              </a:defRPr>
            </a:lvl1pPr>
          </a:lstStyle>
          <a:p>
            <a:pPr>
              <a:defRPr/>
            </a:pPr>
            <a:fld id="{C20EABB9-36DF-49DE-94D6-4E750DC24ED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63631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3550"/>
          </a:xfrm>
          <a:prstGeom prst="rect">
            <a:avLst/>
          </a:prstGeom>
        </p:spPr>
        <p:txBody>
          <a:bodyPr vert="horz" lIns="92885" tIns="46442" rIns="92885" bIns="46442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0" y="0"/>
            <a:ext cx="3026833" cy="463550"/>
          </a:xfrm>
          <a:prstGeom prst="rect">
            <a:avLst/>
          </a:prstGeom>
        </p:spPr>
        <p:txBody>
          <a:bodyPr vert="horz" wrap="square" lIns="92885" tIns="46442" rIns="92885" bIns="46442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charset="0"/>
              </a:defRPr>
            </a:lvl1pPr>
          </a:lstStyle>
          <a:p>
            <a:pPr>
              <a:defRPr/>
            </a:pPr>
            <a:fld id="{ABFC9370-14DD-4969-8EA2-84A36C598CE1}" type="datetime1">
              <a:rPr lang="en-CA"/>
              <a:pPr>
                <a:defRPr/>
              </a:pPr>
              <a:t>15/11/2016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225" y="695325"/>
            <a:ext cx="6178550" cy="3476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85" tIns="46442" rIns="92885" bIns="46442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03725"/>
            <a:ext cx="5588000" cy="4171950"/>
          </a:xfrm>
          <a:prstGeom prst="rect">
            <a:avLst/>
          </a:prstGeom>
        </p:spPr>
        <p:txBody>
          <a:bodyPr vert="horz" wrap="square" lIns="92885" tIns="46442" rIns="92885" bIns="46442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05841"/>
            <a:ext cx="3026833" cy="463550"/>
          </a:xfrm>
          <a:prstGeom prst="rect">
            <a:avLst/>
          </a:prstGeom>
        </p:spPr>
        <p:txBody>
          <a:bodyPr vert="horz" lIns="92885" tIns="46442" rIns="92885" bIns="46442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0" y="8805841"/>
            <a:ext cx="3026833" cy="463550"/>
          </a:xfrm>
          <a:prstGeom prst="rect">
            <a:avLst/>
          </a:prstGeom>
        </p:spPr>
        <p:txBody>
          <a:bodyPr vert="horz" wrap="square" lIns="92885" tIns="46442" rIns="92885" bIns="46442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charset="0"/>
              </a:defRPr>
            </a:lvl1pPr>
          </a:lstStyle>
          <a:p>
            <a:pPr>
              <a:defRPr/>
            </a:pPr>
            <a:fld id="{3041A51A-D1AC-458E-8A0F-44296B805BFA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890612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-128"/>
        <a:cs typeface="Geneva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6286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679691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E7D918-10D6-45AB-9CEA-FA44002BDEA5}" type="datetime1">
              <a:rPr lang="en-CA"/>
              <a:pPr>
                <a:defRPr/>
              </a:pPr>
              <a:t>15/11/2016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20DBE1-EB7E-46F7-AAF9-5099CF92A85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8E312F-B905-4845-AC8D-117ED38951D7}" type="datetime1">
              <a:rPr lang="en-CA"/>
              <a:pPr>
                <a:defRPr/>
              </a:pPr>
              <a:t>15/11/2016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7E65CC-F409-4558-89F5-7C38C5186F73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381992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381992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F3DC2-C795-4721-9E19-ECC4B4A4BD35}" type="datetime1">
              <a:rPr lang="en-CA"/>
              <a:pPr>
                <a:defRPr/>
              </a:pPr>
              <a:t>15/11/2016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7B3A06-E058-41BD-A54D-71EE77D34D58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4348D-66AE-46A8-A1DF-555850A9E720}" type="datetimeFigureOut">
              <a:rPr lang="en-CA" smtClean="0"/>
              <a:pPr/>
              <a:t>15/11/2016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C005E-1A1E-4814-BF3A-4284860DB867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82974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4348D-66AE-46A8-A1DF-555850A9E720}" type="datetimeFigureOut">
              <a:rPr lang="en-CA" smtClean="0"/>
              <a:pPr/>
              <a:t>15/11/2016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C005E-1A1E-4814-BF3A-4284860DB867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806923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4348D-66AE-46A8-A1DF-555850A9E720}" type="datetimeFigureOut">
              <a:rPr lang="en-CA" smtClean="0"/>
              <a:pPr/>
              <a:t>15/11/2016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C005E-1A1E-4814-BF3A-4284860DB867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893133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4348D-66AE-46A8-A1DF-555850A9E720}" type="datetimeFigureOut">
              <a:rPr lang="en-CA" smtClean="0"/>
              <a:pPr/>
              <a:t>15/11/2016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C005E-1A1E-4814-BF3A-4284860DB867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862981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4348D-66AE-46A8-A1DF-555850A9E720}" type="datetimeFigureOut">
              <a:rPr lang="en-CA" smtClean="0"/>
              <a:pPr/>
              <a:t>15/11/2016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C005E-1A1E-4814-BF3A-4284860DB867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243830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4348D-66AE-46A8-A1DF-555850A9E720}" type="datetimeFigureOut">
              <a:rPr lang="en-CA" smtClean="0"/>
              <a:pPr/>
              <a:t>15/11/2016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C005E-1A1E-4814-BF3A-4284860DB867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958162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4348D-66AE-46A8-A1DF-555850A9E720}" type="datetimeFigureOut">
              <a:rPr lang="en-CA" smtClean="0"/>
              <a:pPr/>
              <a:t>15/11/2016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C005E-1A1E-4814-BF3A-4284860DB867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0725355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4348D-66AE-46A8-A1DF-555850A9E720}" type="datetimeFigureOut">
              <a:rPr lang="en-CA" smtClean="0"/>
              <a:pPr/>
              <a:t>15/11/2016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C005E-1A1E-4814-BF3A-4284860DB867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10596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F939D8-4514-42FC-AFAB-E97CB404B970}" type="datetime1">
              <a:rPr lang="en-CA"/>
              <a:pPr>
                <a:defRPr/>
              </a:pPr>
              <a:t>15/11/2016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45E6D1-E089-47B2-AF56-DE2DDA2DB05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4348D-66AE-46A8-A1DF-555850A9E720}" type="datetimeFigureOut">
              <a:rPr lang="en-CA" smtClean="0"/>
              <a:pPr/>
              <a:t>15/11/2016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C005E-1A1E-4814-BF3A-4284860DB867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136407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4348D-66AE-46A8-A1DF-555850A9E720}" type="datetimeFigureOut">
              <a:rPr lang="en-CA" smtClean="0"/>
              <a:pPr/>
              <a:t>15/11/2016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C005E-1A1E-4814-BF3A-4284860DB867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2261646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4348D-66AE-46A8-A1DF-555850A9E720}" type="datetimeFigureOut">
              <a:rPr lang="en-CA" smtClean="0"/>
              <a:pPr/>
              <a:t>15/11/2016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C005E-1A1E-4814-BF3A-4284860DB867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61253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771755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646614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FBF0FE-F6D5-454E-84BE-282317AF6793}" type="datetime1">
              <a:rPr lang="en-CA"/>
              <a:pPr>
                <a:defRPr/>
              </a:pPr>
              <a:t>15/11/2016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5E2156-C8D0-458F-BBC1-1B9DBC28AA03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2851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2851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404A41-37FB-49CC-95B3-341D476E31BB}" type="datetime1">
              <a:rPr lang="en-CA"/>
              <a:pPr>
                <a:defRPr/>
              </a:pPr>
              <a:t>15/11/2016</a:t>
            </a:fld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BCDB56-AED5-4828-A9D8-44742482D683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40109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40109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55A6FC-BA0C-4A9D-9FE6-50ABF86B7727}" type="datetime1">
              <a:rPr lang="en-CA"/>
              <a:pPr>
                <a:defRPr/>
              </a:pPr>
              <a:t>15/11/2016</a:t>
            </a:fld>
            <a:endParaRPr lang="en-C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BEF4EB-96E3-4CB8-ACF5-6E4B99F3EFDA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956FA3-EC54-4DAB-B4CF-FECC009D25A8}" type="datetime1">
              <a:rPr lang="en-CA"/>
              <a:pPr>
                <a:defRPr/>
              </a:pPr>
              <a:t>15/11/2016</a:t>
            </a:fld>
            <a:endParaRPr lang="en-C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98D723-91EA-4FE5-920A-250A2D6C6AC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BAA65E-4754-41BA-BDE8-702D83DF5555}" type="datetime1">
              <a:rPr lang="en-CA"/>
              <a:pPr>
                <a:defRPr/>
              </a:pPr>
              <a:t>15/11/2016</a:t>
            </a:fld>
            <a:endParaRPr lang="en-CA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B6DC0A-9F13-4768-A99D-319ED99FA5B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3821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29495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16A748-557D-4ED5-A092-1BD5C1D18944}" type="datetime1">
              <a:rPr lang="en-CA"/>
              <a:pPr>
                <a:defRPr/>
              </a:pPr>
              <a:t>15/11/2016</a:t>
            </a:fld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E36632-A726-4B12-A1B4-49B350D6439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422643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281774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3847696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9BE97D-D867-4BCE-AA66-40BE597DF38C}" type="datetime1">
              <a:rPr lang="en-CA"/>
              <a:pPr>
                <a:defRPr/>
              </a:pPr>
              <a:t>15/11/2016</a:t>
            </a:fld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E3845D-6AA3-41FF-B2ED-B986A3E68E9F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  <a:alpha val="49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2901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180285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271FCB7-AA6A-4777-8476-ECA7BEDA2F68}" type="datetime1">
              <a:rPr lang="en-CA"/>
              <a:pPr>
                <a:defRPr/>
              </a:pPr>
              <a:t>15/11/2016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180285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180285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110B29E-996A-4765-A7A4-EC8992D34319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Geneva" charset="-128"/>
          <a:cs typeface="Geneva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Geneva" charset="-128"/>
          <a:cs typeface="Geneva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Geneva" charset="-128"/>
          <a:cs typeface="Geneva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Geneva" charset="-128"/>
          <a:cs typeface="Geneva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Geneva" charset="-128"/>
          <a:cs typeface="Geneva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-128"/>
          <a:cs typeface="Geneva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-128"/>
          <a:cs typeface="Geneva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-128"/>
          <a:cs typeface="Geneva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-128"/>
          <a:cs typeface="Geneva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Geneva" charset="-128"/>
          <a:cs typeface="Geneva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Geneva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Geneva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Geneva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bg1">
                <a:tint val="40000"/>
                <a:satMod val="350000"/>
                <a:alpha val="49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34348D-66AE-46A8-A1DF-555850A9E720}" type="datetimeFigureOut">
              <a:rPr lang="en-CA" smtClean="0"/>
              <a:pPr/>
              <a:t>15/11/2016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BC005E-1A1E-4814-BF3A-4284860DB867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72059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73905" y="293779"/>
            <a:ext cx="8274384" cy="454883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2547" y="561591"/>
            <a:ext cx="7277100" cy="4089922"/>
          </a:xfrm>
        </p:spPr>
        <p:txBody>
          <a:bodyPr>
            <a:noAutofit/>
          </a:bodyPr>
          <a:lstStyle/>
          <a:p>
            <a:pPr algn="l"/>
            <a:endParaRPr lang="en-CA" sz="1800" dirty="0" smtClean="0">
              <a:solidFill>
                <a:schemeClr val="tx1"/>
              </a:solidFill>
              <a:latin typeface="Avenir Book"/>
              <a:cs typeface="Avenir Book"/>
            </a:endParaRPr>
          </a:p>
          <a:p>
            <a:r>
              <a:rPr lang="en-CA" sz="1800" b="1" dirty="0" smtClean="0">
                <a:solidFill>
                  <a:srgbClr val="FFC000"/>
                </a:solidFill>
                <a:latin typeface="Avenir Book"/>
                <a:cs typeface="Avenir Book"/>
              </a:rPr>
              <a:t>PowerPoint </a:t>
            </a:r>
            <a:r>
              <a:rPr lang="en-CA" sz="1800" b="1" dirty="0" smtClean="0">
                <a:solidFill>
                  <a:srgbClr val="FFC000"/>
                </a:solidFill>
                <a:latin typeface="Avenir Book"/>
                <a:cs typeface="Avenir Book"/>
              </a:rPr>
              <a:t>INFORMATION</a:t>
            </a:r>
          </a:p>
          <a:p>
            <a:pPr algn="l"/>
            <a:endParaRPr lang="en-CA" sz="1800" dirty="0">
              <a:solidFill>
                <a:schemeClr val="tx1"/>
              </a:solidFill>
              <a:latin typeface="Avenir Book"/>
              <a:cs typeface="Avenir Book"/>
            </a:endParaRPr>
          </a:p>
          <a:p>
            <a:pPr algn="l"/>
            <a:r>
              <a:rPr lang="en-CA" sz="1800" dirty="0" smtClean="0">
                <a:solidFill>
                  <a:schemeClr val="tx1"/>
                </a:solidFill>
                <a:latin typeface="Avenir Book"/>
                <a:cs typeface="Avenir Book"/>
              </a:rPr>
              <a:t>All presentations </a:t>
            </a:r>
            <a:r>
              <a:rPr lang="en-CA" sz="1800" dirty="0" smtClean="0">
                <a:solidFill>
                  <a:schemeClr val="tx1"/>
                </a:solidFill>
                <a:latin typeface="Avenir Book"/>
                <a:cs typeface="Avenir Book"/>
              </a:rPr>
              <a:t>may </a:t>
            </a:r>
            <a:r>
              <a:rPr lang="en-CA" sz="1800" dirty="0">
                <a:solidFill>
                  <a:schemeClr val="tx1"/>
                </a:solidFill>
                <a:latin typeface="Avenir Book"/>
                <a:cs typeface="Avenir Book"/>
              </a:rPr>
              <a:t>be filmed.  Your 3MT</a:t>
            </a:r>
            <a:r>
              <a:rPr lang="en-US" sz="1800" dirty="0">
                <a:solidFill>
                  <a:schemeClr val="tx1"/>
                </a:solidFill>
                <a:latin typeface="Avenir Book"/>
                <a:cs typeface="Avenir Book"/>
              </a:rPr>
              <a:t>®</a:t>
            </a:r>
            <a:r>
              <a:rPr lang="en-CA" sz="1800" dirty="0">
                <a:solidFill>
                  <a:schemeClr val="tx1"/>
                </a:solidFill>
                <a:latin typeface="Avenir Book"/>
                <a:cs typeface="Avenir Book"/>
              </a:rPr>
              <a:t> slide </a:t>
            </a:r>
            <a:r>
              <a:rPr lang="en-CA" sz="1800" dirty="0" smtClean="0">
                <a:solidFill>
                  <a:schemeClr val="tx1"/>
                </a:solidFill>
                <a:latin typeface="Avenir Book"/>
                <a:cs typeface="Avenir Book"/>
              </a:rPr>
              <a:t>may </a:t>
            </a:r>
            <a:r>
              <a:rPr lang="en-CA" sz="1800" dirty="0">
                <a:solidFill>
                  <a:schemeClr val="tx1"/>
                </a:solidFill>
                <a:latin typeface="Avenir Book"/>
                <a:cs typeface="Avenir Book"/>
              </a:rPr>
              <a:t>be embedded into this video and posted online.  </a:t>
            </a:r>
            <a:endParaRPr lang="en-CA" sz="1800" dirty="0" smtClean="0">
              <a:solidFill>
                <a:schemeClr val="tx1"/>
              </a:solidFill>
              <a:latin typeface="Avenir Book"/>
              <a:cs typeface="Avenir Book"/>
            </a:endParaRPr>
          </a:p>
          <a:p>
            <a:pPr algn="l"/>
            <a:endParaRPr lang="en-CA" sz="1800" dirty="0">
              <a:solidFill>
                <a:schemeClr val="tx1"/>
              </a:solidFill>
              <a:latin typeface="Avenir Book"/>
              <a:cs typeface="Avenir Book"/>
            </a:endParaRPr>
          </a:p>
          <a:p>
            <a:pPr algn="l"/>
            <a:r>
              <a:rPr lang="en-CA" sz="1800" dirty="0">
                <a:solidFill>
                  <a:schemeClr val="tx1"/>
                </a:solidFill>
                <a:latin typeface="Avenir Book"/>
                <a:cs typeface="Avenir Book"/>
              </a:rPr>
              <a:t>To facilitate incorporation of your slide into the video, participants must follow the following </a:t>
            </a:r>
            <a:r>
              <a:rPr lang="en-CA" sz="1800" dirty="0" smtClean="0">
                <a:solidFill>
                  <a:schemeClr val="tx1"/>
                </a:solidFill>
                <a:latin typeface="Avenir Book"/>
                <a:cs typeface="Avenir Book"/>
              </a:rPr>
              <a:t>SHSU 3MT</a:t>
            </a:r>
            <a:r>
              <a:rPr lang="en-US" sz="1800" dirty="0">
                <a:solidFill>
                  <a:schemeClr val="tx1"/>
                </a:solidFill>
                <a:latin typeface="Avenir Book"/>
                <a:cs typeface="Avenir Book"/>
              </a:rPr>
              <a:t>®</a:t>
            </a:r>
            <a:r>
              <a:rPr lang="en-CA" sz="1800" dirty="0">
                <a:solidFill>
                  <a:schemeClr val="tx1"/>
                </a:solidFill>
                <a:latin typeface="Avenir Book"/>
                <a:cs typeface="Avenir Book"/>
              </a:rPr>
              <a:t> Slide guidelines </a:t>
            </a:r>
            <a:r>
              <a:rPr lang="en-CA" sz="1800" dirty="0" smtClean="0">
                <a:solidFill>
                  <a:schemeClr val="tx1"/>
                </a:solidFill>
                <a:latin typeface="Avenir Book"/>
                <a:cs typeface="Avenir Book"/>
              </a:rPr>
              <a:t>as outlined below.</a:t>
            </a:r>
          </a:p>
          <a:p>
            <a:pPr algn="l"/>
            <a:endParaRPr lang="en-CA" sz="1800" dirty="0" smtClean="0">
              <a:solidFill>
                <a:schemeClr val="tx1"/>
              </a:solidFill>
              <a:latin typeface="Avenir Book"/>
              <a:cs typeface="Avenir Book"/>
            </a:endParaRPr>
          </a:p>
          <a:p>
            <a:pPr algn="l"/>
            <a:r>
              <a:rPr lang="en-CA" sz="1800" dirty="0" smtClean="0">
                <a:solidFill>
                  <a:schemeClr val="tx1"/>
                </a:solidFill>
                <a:latin typeface="Avenir Book"/>
                <a:cs typeface="Avenir Book"/>
              </a:rPr>
              <a:t>Contestants </a:t>
            </a:r>
            <a:r>
              <a:rPr lang="en-CA" sz="1800" dirty="0">
                <a:solidFill>
                  <a:schemeClr val="tx1"/>
                </a:solidFill>
                <a:latin typeface="Avenir Book"/>
                <a:cs typeface="Avenir Book"/>
              </a:rPr>
              <a:t>must have a NAME slide </a:t>
            </a:r>
            <a:r>
              <a:rPr lang="en-CA" sz="1800" dirty="0" smtClean="0">
                <a:solidFill>
                  <a:schemeClr val="tx1"/>
                </a:solidFill>
                <a:latin typeface="Avenir Book"/>
                <a:cs typeface="Avenir Book"/>
              </a:rPr>
              <a:t>(not counted toward slide allowance); </a:t>
            </a:r>
            <a:r>
              <a:rPr lang="en-CA" sz="1800" dirty="0">
                <a:solidFill>
                  <a:schemeClr val="tx1"/>
                </a:solidFill>
                <a:latin typeface="Avenir Book"/>
                <a:cs typeface="Avenir Book"/>
              </a:rPr>
              <a:t>contestants </a:t>
            </a:r>
            <a:r>
              <a:rPr lang="en-CA" sz="1800" dirty="0" smtClean="0">
                <a:solidFill>
                  <a:schemeClr val="tx1"/>
                </a:solidFill>
                <a:latin typeface="Avenir Book"/>
                <a:cs typeface="Avenir Book"/>
              </a:rPr>
              <a:t>must have 1 </a:t>
            </a:r>
            <a:r>
              <a:rPr lang="en-CA" sz="1800" dirty="0">
                <a:solidFill>
                  <a:schemeClr val="tx1"/>
                </a:solidFill>
                <a:latin typeface="Avenir Book"/>
                <a:cs typeface="Avenir Book"/>
              </a:rPr>
              <a:t>content </a:t>
            </a:r>
            <a:r>
              <a:rPr lang="en-CA" sz="1800" dirty="0" smtClean="0">
                <a:solidFill>
                  <a:schemeClr val="tx1"/>
                </a:solidFill>
                <a:latin typeface="Avenir Book"/>
                <a:cs typeface="Avenir Book"/>
              </a:rPr>
              <a:t>slide.</a:t>
            </a:r>
            <a:endParaRPr lang="en-CA" sz="1800" dirty="0">
              <a:solidFill>
                <a:schemeClr val="tx1"/>
              </a:solidFill>
              <a:latin typeface="Avenir Book"/>
              <a:cs typeface="Avenir Book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905" y="293779"/>
            <a:ext cx="2250371" cy="84618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15520" y="302905"/>
            <a:ext cx="932769" cy="1005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0767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73905" y="293779"/>
            <a:ext cx="8274384" cy="454883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2547" y="561591"/>
            <a:ext cx="7277100" cy="4089922"/>
          </a:xfrm>
        </p:spPr>
        <p:txBody>
          <a:bodyPr>
            <a:noAutofit/>
          </a:bodyPr>
          <a:lstStyle/>
          <a:p>
            <a:pPr algn="l"/>
            <a:endParaRPr lang="en-CA" sz="1800" dirty="0" smtClean="0">
              <a:solidFill>
                <a:schemeClr val="tx1"/>
              </a:solidFill>
              <a:latin typeface="Avenir Book"/>
              <a:cs typeface="Avenir Book"/>
            </a:endParaRPr>
          </a:p>
          <a:p>
            <a:r>
              <a:rPr lang="en-CA" sz="1800" b="1" dirty="0" smtClean="0">
                <a:solidFill>
                  <a:srgbClr val="FFC000"/>
                </a:solidFill>
                <a:latin typeface="Avenir Book"/>
                <a:cs typeface="Avenir Book"/>
              </a:rPr>
              <a:t>PowerPoint </a:t>
            </a:r>
            <a:r>
              <a:rPr lang="en-CA" sz="1800" b="1" dirty="0" smtClean="0">
                <a:solidFill>
                  <a:srgbClr val="FFC000"/>
                </a:solidFill>
                <a:latin typeface="Avenir Book"/>
                <a:cs typeface="Avenir Book"/>
              </a:rPr>
              <a:t>GUIDELINES</a:t>
            </a:r>
          </a:p>
          <a:p>
            <a:pPr marL="285750" indent="-285750" algn="l">
              <a:lnSpc>
                <a:spcPct val="150000"/>
              </a:lnSpc>
              <a:buFont typeface="Arial" pitchFamily="34" charset="0"/>
              <a:buChar char="•"/>
            </a:pPr>
            <a:r>
              <a:rPr lang="en-CA" sz="1600" dirty="0">
                <a:solidFill>
                  <a:schemeClr val="tx1"/>
                </a:solidFill>
                <a:latin typeface="Avenir Book"/>
                <a:cs typeface="Avenir Book"/>
              </a:rPr>
              <a:t>Prepare slides in 16:9 aspect ratio</a:t>
            </a:r>
          </a:p>
          <a:p>
            <a:pPr marL="285750" indent="-285750" algn="l">
              <a:lnSpc>
                <a:spcPct val="150000"/>
              </a:lnSpc>
              <a:buFont typeface="Arial" pitchFamily="34" charset="0"/>
              <a:buChar char="•"/>
            </a:pPr>
            <a:r>
              <a:rPr lang="en-CA" sz="1600" dirty="0">
                <a:solidFill>
                  <a:schemeClr val="tx1"/>
                </a:solidFill>
                <a:latin typeface="Avenir Book"/>
                <a:cs typeface="Avenir Book"/>
              </a:rPr>
              <a:t>L</a:t>
            </a:r>
            <a:r>
              <a:rPr lang="en-CA" sz="1600" dirty="0" smtClean="0">
                <a:solidFill>
                  <a:schemeClr val="tx1"/>
                </a:solidFill>
                <a:latin typeface="Avenir Book"/>
                <a:cs typeface="Avenir Book"/>
              </a:rPr>
              <a:t>imited </a:t>
            </a:r>
            <a:r>
              <a:rPr lang="en-CA" sz="1600" dirty="0" smtClean="0">
                <a:solidFill>
                  <a:schemeClr val="tx1"/>
                </a:solidFill>
                <a:latin typeface="Avenir Book"/>
                <a:cs typeface="Avenir Book"/>
              </a:rPr>
              <a:t>text on </a:t>
            </a:r>
            <a:r>
              <a:rPr lang="en-CA" sz="1600" dirty="0" smtClean="0">
                <a:solidFill>
                  <a:schemeClr val="tx1"/>
                </a:solidFill>
                <a:latin typeface="Avenir Book"/>
                <a:cs typeface="Avenir Book"/>
              </a:rPr>
              <a:t>slides is Recommended</a:t>
            </a:r>
            <a:endParaRPr lang="en-CA" sz="1600" dirty="0" smtClean="0">
              <a:solidFill>
                <a:schemeClr val="tx1"/>
              </a:solidFill>
              <a:latin typeface="Avenir Book"/>
              <a:cs typeface="Avenir Book"/>
            </a:endParaRPr>
          </a:p>
          <a:p>
            <a:pPr marL="285750" indent="-285750" algn="l">
              <a:lnSpc>
                <a:spcPct val="150000"/>
              </a:lnSpc>
              <a:buFont typeface="Arial" pitchFamily="34" charset="0"/>
              <a:buChar char="•"/>
            </a:pPr>
            <a:r>
              <a:rPr lang="en-CA" sz="1600" dirty="0" smtClean="0">
                <a:solidFill>
                  <a:schemeClr val="tx1"/>
                </a:solidFill>
                <a:latin typeface="Avenir Book"/>
                <a:cs typeface="Avenir Book"/>
              </a:rPr>
              <a:t>Any</a:t>
            </a:r>
            <a:r>
              <a:rPr lang="en-CA" sz="1600" dirty="0" smtClean="0">
                <a:solidFill>
                  <a:srgbClr val="C80000"/>
                </a:solidFill>
                <a:latin typeface="Avenir Book"/>
                <a:cs typeface="Avenir Book"/>
              </a:rPr>
              <a:t> </a:t>
            </a:r>
            <a:r>
              <a:rPr lang="en-CA" sz="1600" dirty="0" smtClean="0">
                <a:solidFill>
                  <a:schemeClr val="tx1"/>
                </a:solidFill>
                <a:latin typeface="Avenir Book"/>
                <a:cs typeface="Avenir Book"/>
              </a:rPr>
              <a:t>slide </a:t>
            </a:r>
            <a:r>
              <a:rPr lang="en-CA" sz="1600" dirty="0" smtClean="0">
                <a:solidFill>
                  <a:schemeClr val="tx1"/>
                </a:solidFill>
                <a:latin typeface="Avenir Book"/>
                <a:cs typeface="Avenir Book"/>
              </a:rPr>
              <a:t>text must be </a:t>
            </a:r>
            <a:r>
              <a:rPr lang="en-CA" sz="1600" dirty="0" smtClean="0">
                <a:solidFill>
                  <a:schemeClr val="tx1"/>
                </a:solidFill>
                <a:latin typeface="Avenir Book"/>
                <a:cs typeface="Avenir Book"/>
              </a:rPr>
              <a:t>black to ensure visibility</a:t>
            </a:r>
            <a:endParaRPr lang="en-CA" sz="1600" dirty="0">
              <a:solidFill>
                <a:schemeClr val="tx1"/>
              </a:solidFill>
              <a:latin typeface="Avenir Book"/>
              <a:cs typeface="Avenir Book"/>
            </a:endParaRPr>
          </a:p>
          <a:p>
            <a:pPr marL="285750" indent="-285750" algn="l">
              <a:lnSpc>
                <a:spcPct val="150000"/>
              </a:lnSpc>
              <a:buFont typeface="Arial" pitchFamily="34" charset="0"/>
              <a:buChar char="•"/>
            </a:pPr>
            <a:r>
              <a:rPr lang="en-CA" sz="1600" dirty="0">
                <a:solidFill>
                  <a:srgbClr val="222222"/>
                </a:solidFill>
                <a:latin typeface="Avenir Book" charset="0"/>
                <a:ea typeface="Avenir Book" charset="0"/>
                <a:cs typeface="Avenir Book" charset="0"/>
              </a:rPr>
              <a:t>P</a:t>
            </a:r>
            <a:r>
              <a:rPr lang="en-CA" sz="1600" dirty="0" smtClean="0">
                <a:solidFill>
                  <a:srgbClr val="222222"/>
                </a:solidFill>
                <a:latin typeface="Avenir Book" charset="0"/>
                <a:ea typeface="Avenir Book" charset="0"/>
                <a:cs typeface="Avenir Book" charset="0"/>
              </a:rPr>
              <a:t>lease prepare to provide a </a:t>
            </a:r>
            <a:r>
              <a:rPr lang="en-CA" sz="1600" dirty="0">
                <a:solidFill>
                  <a:srgbClr val="222222"/>
                </a:solidFill>
                <a:latin typeface="Avenir Book" charset="0"/>
                <a:ea typeface="Avenir Book" charset="0"/>
                <a:cs typeface="Avenir Book" charset="0"/>
              </a:rPr>
              <a:t>credit for the original source of </a:t>
            </a:r>
            <a:r>
              <a:rPr lang="en-CA" sz="1600" dirty="0" smtClean="0">
                <a:solidFill>
                  <a:srgbClr val="222222"/>
                </a:solidFill>
                <a:latin typeface="Avenir Book" charset="0"/>
                <a:ea typeface="Avenir Book" charset="0"/>
                <a:cs typeface="Avenir Book" charset="0"/>
              </a:rPr>
              <a:t>any </a:t>
            </a:r>
            <a:r>
              <a:rPr lang="en-CA" sz="1600" dirty="0">
                <a:solidFill>
                  <a:srgbClr val="222222"/>
                </a:solidFill>
                <a:latin typeface="Avenir Book" charset="0"/>
                <a:ea typeface="Avenir Book" charset="0"/>
                <a:cs typeface="Avenir Book" charset="0"/>
              </a:rPr>
              <a:t>image, photo, </a:t>
            </a:r>
            <a:r>
              <a:rPr lang="en-US" sz="1600" dirty="0" smtClean="0">
                <a:solidFill>
                  <a:srgbClr val="222222"/>
                </a:solidFill>
                <a:latin typeface="Avenir Book" charset="0"/>
                <a:ea typeface="Avenir Book" charset="0"/>
                <a:cs typeface="Avenir Book" charset="0"/>
              </a:rPr>
              <a:t>graphics</a:t>
            </a:r>
            <a:r>
              <a:rPr lang="en-US" sz="1600" dirty="0">
                <a:solidFill>
                  <a:srgbClr val="222222"/>
                </a:solidFill>
                <a:latin typeface="Avenir Book" charset="0"/>
                <a:ea typeface="Avenir Book" charset="0"/>
                <a:cs typeface="Avenir Book" charset="0"/>
              </a:rPr>
              <a:t>, graphs, or illustrations included on your slide </a:t>
            </a:r>
            <a:r>
              <a:rPr lang="en-CA" sz="1600" dirty="0" smtClean="0">
                <a:solidFill>
                  <a:srgbClr val="222222"/>
                </a:solidFill>
                <a:latin typeface="Avenir Book" charset="0"/>
                <a:ea typeface="Avenir Book" charset="0"/>
                <a:cs typeface="Avenir Book" charset="0"/>
              </a:rPr>
              <a:t>. </a:t>
            </a:r>
            <a:endParaRPr lang="en-CA" sz="1600" dirty="0" smtClean="0">
              <a:solidFill>
                <a:srgbClr val="222222"/>
              </a:solidFill>
              <a:latin typeface="Avenir Book" charset="0"/>
              <a:ea typeface="Avenir Book" charset="0"/>
              <a:cs typeface="Avenir Book" charset="0"/>
            </a:endParaRPr>
          </a:p>
          <a:p>
            <a:pPr marL="285750" indent="-285750" algn="l">
              <a:lnSpc>
                <a:spcPct val="150000"/>
              </a:lnSpc>
              <a:buFont typeface="Arial" pitchFamily="34" charset="0"/>
              <a:buChar char="•"/>
            </a:pPr>
            <a:r>
              <a:rPr lang="en-CA" sz="1600" dirty="0" smtClean="0">
                <a:solidFill>
                  <a:schemeClr val="tx1"/>
                </a:solidFill>
                <a:latin typeface="Avenir Book"/>
                <a:cs typeface="Avenir Book"/>
              </a:rPr>
              <a:t>Keep all images and text within the black border as images or text outside of this area will be cut off.</a:t>
            </a: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  <a:latin typeface="Avenir Book"/>
                <a:cs typeface="Avenir Book"/>
              </a:rPr>
              <a:t>   Suggested </a:t>
            </a:r>
            <a:r>
              <a:rPr lang="en-US" sz="1600" dirty="0" smtClean="0">
                <a:solidFill>
                  <a:schemeClr val="tx1"/>
                </a:solidFill>
                <a:latin typeface="Avenir Book"/>
                <a:cs typeface="Avenir Book"/>
              </a:rPr>
              <a:t>images may include</a:t>
            </a:r>
            <a:r>
              <a:rPr lang="en-US" sz="1600" dirty="0" smtClean="0">
                <a:solidFill>
                  <a:schemeClr val="tx1"/>
                </a:solidFill>
                <a:latin typeface="Avenir Book"/>
                <a:cs typeface="Avenir Book"/>
              </a:rPr>
              <a:t>: Charts, graphs, illustrations &amp; photos </a:t>
            </a:r>
            <a:endParaRPr lang="en-US" sz="1600" dirty="0">
              <a:solidFill>
                <a:schemeClr val="tx1"/>
              </a:solidFill>
              <a:latin typeface="Avenir Book"/>
              <a:cs typeface="Avenir Book"/>
            </a:endParaRPr>
          </a:p>
          <a:p>
            <a:pPr marL="285750" indent="-285750" algn="l">
              <a:buFont typeface="Arial" pitchFamily="34" charset="0"/>
              <a:buChar char="•"/>
            </a:pPr>
            <a:endParaRPr lang="en-CA" sz="1600" dirty="0">
              <a:solidFill>
                <a:schemeClr val="tx1"/>
              </a:solidFill>
              <a:latin typeface="Avenir Book"/>
              <a:cs typeface="Avenir Book"/>
            </a:endParaRPr>
          </a:p>
          <a:p>
            <a:pPr algn="l"/>
            <a:endParaRPr lang="en-CA" sz="1800" dirty="0">
              <a:solidFill>
                <a:schemeClr val="tx1"/>
              </a:solidFill>
              <a:latin typeface="Avenir Book"/>
              <a:cs typeface="Avenir Book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905" y="293779"/>
            <a:ext cx="2250371" cy="84618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15520" y="293779"/>
            <a:ext cx="932769" cy="1005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7832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905" y="293779"/>
            <a:ext cx="2250371" cy="846180"/>
          </a:xfrm>
          <a:prstGeom prst="rect">
            <a:avLst/>
          </a:prstGeom>
        </p:spPr>
      </p:pic>
      <p:sp>
        <p:nvSpPr>
          <p:cNvPr id="3" name="Subtitle 2"/>
          <p:cNvSpPr txBox="1">
            <a:spLocks/>
          </p:cNvSpPr>
          <p:nvPr/>
        </p:nvSpPr>
        <p:spPr>
          <a:xfrm>
            <a:off x="685800" y="1353949"/>
            <a:ext cx="7854696" cy="2345942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en-US" sz="3600" b="1" dirty="0" smtClean="0">
                <a:solidFill>
                  <a:srgbClr val="F6BB00"/>
                </a:solidFill>
                <a:latin typeface="Avenir Book"/>
                <a:cs typeface="Avenir Book"/>
              </a:rPr>
              <a:t>&lt;First Name Last Name&gt;</a:t>
            </a:r>
            <a:endParaRPr lang="en-US" sz="3600" b="1" dirty="0">
              <a:solidFill>
                <a:srgbClr val="F6BB00"/>
              </a:solidFill>
              <a:latin typeface="Avenir Book"/>
              <a:cs typeface="Avenir Book"/>
            </a:endParaRPr>
          </a:p>
          <a:p>
            <a:pPr marL="342900" indent="-342900" algn="ctr">
              <a:spcBef>
                <a:spcPct val="20000"/>
              </a:spcBef>
              <a:defRPr/>
            </a:pPr>
            <a:r>
              <a:rPr lang="en-CA" sz="2400" b="1" dirty="0" smtClean="0">
                <a:latin typeface="Avenir Book"/>
                <a:cs typeface="Avenir Book"/>
              </a:rPr>
              <a:t>&lt;Contestant’s 3 Minute Thesis Title&gt;</a:t>
            </a:r>
          </a:p>
          <a:p>
            <a:pPr marL="342900" indent="-342900" algn="ctr">
              <a:spcBef>
                <a:spcPct val="20000"/>
              </a:spcBef>
              <a:defRPr/>
            </a:pPr>
            <a:endParaRPr lang="en-CA" sz="2400" dirty="0" smtClean="0">
              <a:latin typeface="Avenir Book"/>
              <a:cs typeface="Avenir Book"/>
            </a:endParaRPr>
          </a:p>
          <a:p>
            <a:pPr marL="342900" indent="-342900" algn="ctr">
              <a:spcBef>
                <a:spcPct val="20000"/>
              </a:spcBef>
              <a:defRPr/>
            </a:pPr>
            <a:r>
              <a:rPr kumimoji="0" lang="en-CA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venir Book"/>
                <a:cs typeface="Avenir Book"/>
              </a:rPr>
              <a:t>Program: </a:t>
            </a:r>
            <a:r>
              <a:rPr kumimoji="0" lang="en-CA" sz="2400" i="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venir Book"/>
                <a:cs typeface="Avenir Book"/>
              </a:rPr>
              <a:t>&lt;name of program&gt;</a:t>
            </a:r>
          </a:p>
          <a:p>
            <a:pPr marL="342900" indent="-342900" algn="ctr">
              <a:spcBef>
                <a:spcPct val="20000"/>
              </a:spcBef>
              <a:defRPr/>
            </a:pPr>
            <a:r>
              <a:rPr lang="en-CA" sz="800" dirty="0" smtClean="0">
                <a:solidFill>
                  <a:schemeClr val="bg1">
                    <a:lumMod val="50000"/>
                  </a:schemeClr>
                </a:solidFill>
                <a:latin typeface="Avenir Book"/>
                <a:cs typeface="Avenir Book"/>
              </a:rPr>
              <a:t>                                                         For ex: </a:t>
            </a:r>
            <a:r>
              <a:rPr lang="en-CA" sz="800" dirty="0" err="1" smtClean="0">
                <a:solidFill>
                  <a:schemeClr val="bg1">
                    <a:lumMod val="50000"/>
                  </a:schemeClr>
                </a:solidFill>
                <a:latin typeface="Avenir Book"/>
                <a:cs typeface="Avenir Book"/>
              </a:rPr>
              <a:t>Ph,D</a:t>
            </a:r>
            <a:r>
              <a:rPr lang="en-CA" sz="800" dirty="0" smtClean="0">
                <a:solidFill>
                  <a:schemeClr val="bg1">
                    <a:lumMod val="50000"/>
                  </a:schemeClr>
                </a:solidFill>
                <a:latin typeface="Avenir Book"/>
                <a:cs typeface="Avenir Book"/>
              </a:rPr>
              <a:t>. </a:t>
            </a:r>
            <a:r>
              <a:rPr lang="en-CA" sz="800" dirty="0">
                <a:solidFill>
                  <a:schemeClr val="bg1">
                    <a:lumMod val="50000"/>
                  </a:schemeClr>
                </a:solidFill>
                <a:latin typeface="Avenir Book"/>
                <a:cs typeface="Avenir Book"/>
              </a:rPr>
              <a:t>in </a:t>
            </a:r>
            <a:r>
              <a:rPr lang="en-CA" sz="800" dirty="0" smtClean="0">
                <a:solidFill>
                  <a:schemeClr val="bg1">
                    <a:lumMod val="50000"/>
                  </a:schemeClr>
                </a:solidFill>
                <a:latin typeface="Avenir Book"/>
                <a:cs typeface="Avenir Book"/>
              </a:rPr>
              <a:t>Counselor Education </a:t>
            </a:r>
            <a:r>
              <a:rPr lang="en-CA" sz="800" dirty="0" smtClean="0">
                <a:solidFill>
                  <a:schemeClr val="bg1">
                    <a:lumMod val="50000"/>
                  </a:schemeClr>
                </a:solidFill>
                <a:latin typeface="Avenir Book"/>
                <a:cs typeface="Avenir Book"/>
              </a:rPr>
              <a:t>or </a:t>
            </a:r>
            <a:r>
              <a:rPr lang="en-US" sz="800" dirty="0" smtClean="0">
                <a:solidFill>
                  <a:schemeClr val="bg1">
                    <a:lumMod val="50000"/>
                  </a:schemeClr>
                </a:solidFill>
                <a:latin typeface="Avenir Book"/>
                <a:cs typeface="Avenir Book"/>
              </a:rPr>
              <a:t>M.S. 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  <a:latin typeface="Avenir Book"/>
                <a:cs typeface="Avenir Book"/>
              </a:rPr>
              <a:t>in </a:t>
            </a:r>
            <a:r>
              <a:rPr lang="en-US" sz="800" dirty="0" smtClean="0">
                <a:solidFill>
                  <a:schemeClr val="bg1">
                    <a:lumMod val="50000"/>
                  </a:schemeClr>
                </a:solidFill>
                <a:latin typeface="Avenir Book"/>
                <a:cs typeface="Avenir Book"/>
              </a:rPr>
              <a:t>Statistics</a:t>
            </a:r>
            <a:endParaRPr lang="en-CA" sz="800" dirty="0">
              <a:solidFill>
                <a:schemeClr val="bg1">
                  <a:lumMod val="50000"/>
                </a:schemeClr>
              </a:solidFill>
              <a:latin typeface="Avenir Book"/>
              <a:cs typeface="Avenir Book"/>
            </a:endParaRPr>
          </a:p>
          <a:p>
            <a:pPr marL="342900" indent="-342900" algn="ctr">
              <a:spcBef>
                <a:spcPct val="20000"/>
              </a:spcBef>
              <a:defRPr/>
            </a:pPr>
            <a:r>
              <a:rPr lang="en-CA" sz="2400" dirty="0" smtClean="0">
                <a:latin typeface="Avenir Book"/>
                <a:cs typeface="Avenir Book"/>
              </a:rPr>
              <a:t>Advisor: &lt;name of advisor&gt;</a:t>
            </a:r>
          </a:p>
          <a:p>
            <a:pPr marL="342900" indent="-342900" algn="ctr">
              <a:spcBef>
                <a:spcPct val="20000"/>
              </a:spcBef>
              <a:defRPr/>
            </a:pPr>
            <a:r>
              <a:rPr lang="en-US" sz="8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For ex: 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Dr. Robert </a:t>
            </a:r>
            <a:r>
              <a:rPr lang="en-US" sz="8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Smith</a:t>
            </a:r>
            <a:endParaRPr kumimoji="0" lang="en-US" sz="800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j-lt"/>
              <a:cs typeface="Calibri" pitchFamily="34" charset="0"/>
            </a:endParaRPr>
          </a:p>
          <a:p>
            <a:pPr marL="342900" lvl="0" indent="-342900" algn="ctr">
              <a:spcBef>
                <a:spcPct val="20000"/>
              </a:spcBef>
              <a:defRPr/>
            </a:pPr>
            <a:endParaRPr lang="en-US" dirty="0" smtClean="0">
              <a:latin typeface="Avenir Book"/>
              <a:cs typeface="Avenir Book"/>
            </a:endParaRPr>
          </a:p>
          <a:p>
            <a:pPr marL="342900" lvl="0" indent="-342900" algn="ctr">
              <a:spcBef>
                <a:spcPct val="20000"/>
              </a:spcBef>
              <a:defRPr/>
            </a:pPr>
            <a:r>
              <a:rPr lang="en-US" sz="2400" dirty="0" smtClean="0">
                <a:latin typeface="Avenir Book"/>
                <a:cs typeface="Avenir Book"/>
              </a:rPr>
              <a:t>2017</a:t>
            </a:r>
            <a:endParaRPr lang="en-US" sz="2400" dirty="0" smtClean="0">
              <a:latin typeface="Avenir Book"/>
              <a:cs typeface="Avenir Book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73905" y="293779"/>
            <a:ext cx="8274384" cy="4548835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812453" y="293779"/>
            <a:ext cx="935836" cy="1005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53336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73905" y="293779"/>
            <a:ext cx="8274384" cy="4548835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3087097" y="1939637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dirty="0">
                <a:latin typeface="Avenir Book"/>
                <a:cs typeface="Avenir Book"/>
              </a:rPr>
              <a:t>Participant Slide</a:t>
            </a:r>
          </a:p>
        </p:txBody>
      </p:sp>
    </p:spTree>
    <p:extLst>
      <p:ext uri="{BB962C8B-B14F-4D97-AF65-F5344CB8AC3E}">
        <p14:creationId xmlns:p14="http://schemas.microsoft.com/office/powerpoint/2010/main" val="1009490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BC_FoGS_forPPT">
  <a:themeElements>
    <a:clrScheme name="FoGS">
      <a:dk1>
        <a:sysClr val="windowText" lastClr="000000"/>
      </a:dk1>
      <a:lt1>
        <a:sysClr val="window" lastClr="FFFFFF"/>
      </a:lt1>
      <a:dk2>
        <a:srgbClr val="202D73"/>
      </a:dk2>
      <a:lt2>
        <a:srgbClr val="F2E0BD"/>
      </a:lt2>
      <a:accent1>
        <a:srgbClr val="591829"/>
      </a:accent1>
      <a:accent2>
        <a:srgbClr val="202D73"/>
      </a:accent2>
      <a:accent3>
        <a:srgbClr val="330D14"/>
      </a:accent3>
      <a:accent4>
        <a:srgbClr val="303DA6"/>
      </a:accent4>
      <a:accent5>
        <a:srgbClr val="BFAF8F"/>
      </a:accent5>
      <a:accent6>
        <a:srgbClr val="F2E0BD"/>
      </a:accent6>
      <a:hlink>
        <a:srgbClr val="591829"/>
      </a:hlink>
      <a:folHlink>
        <a:srgbClr val="591829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UBC_FoGS_forPPT</Template>
  <TotalTime>2314</TotalTime>
  <Words>202</Words>
  <Application>Microsoft Office PowerPoint</Application>
  <PresentationFormat>On-screen Show (16:9)</PresentationFormat>
  <Paragraphs>26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Avenir Book</vt:lpstr>
      <vt:lpstr>Calibri</vt:lpstr>
      <vt:lpstr>Geneva</vt:lpstr>
      <vt:lpstr>UBC_FoGS_forPPT</vt:lpstr>
      <vt:lpstr>Custom Design</vt:lpstr>
      <vt:lpstr>PowerPoint Presentation</vt:lpstr>
      <vt:lpstr>PowerPoint Presentation</vt:lpstr>
      <vt:lpstr>PowerPoint Presentation</vt:lpstr>
      <vt:lpstr>PowerPoint Presentation</vt:lpstr>
    </vt:vector>
  </TitlesOfParts>
  <Company>Grizli777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Bluth, Stephanie</cp:lastModifiedBy>
  <cp:revision>138</cp:revision>
  <cp:lastPrinted>2011-04-26T15:45:03Z</cp:lastPrinted>
  <dcterms:created xsi:type="dcterms:W3CDTF">2011-03-11T13:05:49Z</dcterms:created>
  <dcterms:modified xsi:type="dcterms:W3CDTF">2016-11-15T21:42:55Z</dcterms:modified>
</cp:coreProperties>
</file>