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7"/>
  </p:notesMasterIdLst>
  <p:handoutMasterIdLst>
    <p:handoutMasterId r:id="rId8"/>
  </p:handoutMasterIdLst>
  <p:sldIdLst>
    <p:sldId id="298" r:id="rId3"/>
    <p:sldId id="310" r:id="rId4"/>
    <p:sldId id="303" r:id="rId5"/>
    <p:sldId id="309" r:id="rId6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C80000"/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94607"/>
  </p:normalViewPr>
  <p:slideViewPr>
    <p:cSldViewPr snapToGrid="0" snapToObjects="1">
      <p:cViewPr varScale="1">
        <p:scale>
          <a:sx n="144" d="100"/>
          <a:sy n="144" d="100"/>
        </p:scale>
        <p:origin x="53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  <a:alpha val="49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40000"/>
                <a:satMod val="350000"/>
                <a:alpha val="49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pPr/>
              <a:t>15/11/2016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4089922"/>
          </a:xfrm>
        </p:spPr>
        <p:txBody>
          <a:bodyPr>
            <a:noAutofit/>
          </a:bodyPr>
          <a:lstStyle/>
          <a:p>
            <a:pPr algn="l"/>
            <a:endParaRPr lang="en-CA" sz="1800" dirty="0" smtClean="0">
              <a:solidFill>
                <a:schemeClr val="tx1"/>
              </a:solidFill>
              <a:latin typeface="Avenir Book"/>
              <a:cs typeface="Avenir Book"/>
            </a:endParaRPr>
          </a:p>
          <a:p>
            <a:r>
              <a:rPr lang="en-CA" sz="1800" b="1" dirty="0" smtClean="0">
                <a:solidFill>
                  <a:srgbClr val="FFC000"/>
                </a:solidFill>
                <a:latin typeface="Avenir Book"/>
                <a:cs typeface="Avenir Book"/>
              </a:rPr>
              <a:t>PowerPoint </a:t>
            </a:r>
            <a:r>
              <a:rPr lang="en-CA" sz="1800" b="1" dirty="0" smtClean="0">
                <a:solidFill>
                  <a:srgbClr val="FFC000"/>
                </a:solidFill>
                <a:latin typeface="Avenir Book"/>
                <a:cs typeface="Avenir Book"/>
              </a:rPr>
              <a:t>INFORMATION</a:t>
            </a:r>
          </a:p>
          <a:p>
            <a:pPr algn="l"/>
            <a:endParaRPr lang="en-CA" sz="18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All presentations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may 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be filmed.  Your 3MT</a:t>
            </a:r>
            <a:r>
              <a:rPr lang="en-US" sz="1800" dirty="0">
                <a:solidFill>
                  <a:schemeClr val="tx1"/>
                </a:solidFill>
                <a:latin typeface="Avenir Book"/>
                <a:cs typeface="Avenir Book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 slide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may 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be embedded into this video and posted online.  </a:t>
            </a:r>
            <a:endParaRPr lang="en-CA" sz="1800" dirty="0" smtClean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To facilitate incorporation of your slide into the video, participants must follow the following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SHSU 3MT</a:t>
            </a:r>
            <a:r>
              <a:rPr lang="en-US" sz="1800" dirty="0">
                <a:solidFill>
                  <a:schemeClr val="tx1"/>
                </a:solidFill>
                <a:latin typeface="Avenir Book"/>
                <a:cs typeface="Avenir Book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 Slide guidelines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as outlined below.</a:t>
            </a:r>
          </a:p>
          <a:p>
            <a:pPr algn="l"/>
            <a:endParaRPr lang="en-CA" sz="1800" dirty="0" smtClean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Contestants 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must have a NAME slide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(not counted toward slide allowance); 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contestants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must have 1 </a:t>
            </a:r>
            <a:r>
              <a:rPr lang="en-CA" sz="1800" dirty="0">
                <a:solidFill>
                  <a:schemeClr val="tx1"/>
                </a:solidFill>
                <a:latin typeface="Avenir Book"/>
                <a:cs typeface="Avenir Book"/>
              </a:rPr>
              <a:t>content </a:t>
            </a:r>
            <a:r>
              <a:rPr lang="en-CA" sz="1800" dirty="0" smtClean="0">
                <a:solidFill>
                  <a:schemeClr val="tx1"/>
                </a:solidFill>
                <a:latin typeface="Avenir Book"/>
                <a:cs typeface="Avenir Book"/>
              </a:rPr>
              <a:t>slide.</a:t>
            </a:r>
            <a:endParaRPr lang="en-CA" sz="1800" dirty="0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293779"/>
            <a:ext cx="2250371" cy="8461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520" y="302905"/>
            <a:ext cx="932769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4089922"/>
          </a:xfrm>
        </p:spPr>
        <p:txBody>
          <a:bodyPr>
            <a:noAutofit/>
          </a:bodyPr>
          <a:lstStyle/>
          <a:p>
            <a:pPr algn="l"/>
            <a:endParaRPr lang="en-CA" sz="1800" dirty="0" smtClean="0">
              <a:solidFill>
                <a:schemeClr val="tx1"/>
              </a:solidFill>
              <a:latin typeface="Avenir Book"/>
              <a:cs typeface="Avenir Book"/>
            </a:endParaRPr>
          </a:p>
          <a:p>
            <a:r>
              <a:rPr lang="en-CA" sz="1800" b="1" dirty="0" smtClean="0">
                <a:solidFill>
                  <a:srgbClr val="FFC000"/>
                </a:solidFill>
                <a:latin typeface="Avenir Book"/>
                <a:cs typeface="Avenir Book"/>
              </a:rPr>
              <a:t>PowerPoint </a:t>
            </a:r>
            <a:r>
              <a:rPr lang="en-CA" sz="1800" b="1" dirty="0" smtClean="0">
                <a:solidFill>
                  <a:srgbClr val="FFC000"/>
                </a:solidFill>
                <a:latin typeface="Avenir Book"/>
                <a:cs typeface="Avenir Book"/>
              </a:rPr>
              <a:t>GUIDELINES</a:t>
            </a: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venir Book"/>
                <a:cs typeface="Avenir Book"/>
              </a:rPr>
              <a:t>Prepare slides in 16:9 aspect ratio</a:t>
            </a: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venir Book"/>
                <a:cs typeface="Avenir Book"/>
              </a:rPr>
              <a:t>L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imited 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text on 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slides is Recommended</a:t>
            </a:r>
            <a:endParaRPr lang="en-CA" sz="1600" dirty="0" smtClean="0">
              <a:solidFill>
                <a:schemeClr val="tx1"/>
              </a:solidFill>
              <a:latin typeface="Avenir Book"/>
              <a:cs typeface="Avenir Book"/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Any</a:t>
            </a:r>
            <a:r>
              <a:rPr lang="en-CA" sz="1600" dirty="0" smtClean="0">
                <a:solidFill>
                  <a:srgbClr val="C80000"/>
                </a:solidFill>
                <a:latin typeface="Avenir Book"/>
                <a:cs typeface="Avenir Book"/>
              </a:rPr>
              <a:t> 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slide 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text must be </a:t>
            </a: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black to ensure visibility</a:t>
            </a:r>
            <a:endParaRPr lang="en-CA" sz="16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P</a:t>
            </a:r>
            <a:r>
              <a:rPr lang="en-CA" sz="1600" dirty="0" smtClean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lease prepare to provide a </a:t>
            </a:r>
            <a:r>
              <a:rPr lang="en-CA" sz="1600" dirty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credit for the original source of </a:t>
            </a:r>
            <a:r>
              <a:rPr lang="en-CA" sz="1600" dirty="0" smtClean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any </a:t>
            </a:r>
            <a:r>
              <a:rPr lang="en-CA" sz="1600" dirty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image, photo, </a:t>
            </a:r>
            <a:r>
              <a:rPr lang="en-US" sz="1600" dirty="0" smtClean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graphics</a:t>
            </a:r>
            <a:r>
              <a:rPr lang="en-US" sz="1600" dirty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, graphs, or illustrations included on your slide </a:t>
            </a:r>
            <a:r>
              <a:rPr lang="en-CA" sz="1600" dirty="0" smtClean="0">
                <a:solidFill>
                  <a:srgbClr val="222222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CA" sz="1600" dirty="0" smtClean="0">
              <a:solidFill>
                <a:srgbClr val="222222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 smtClean="0">
                <a:solidFill>
                  <a:schemeClr val="tx1"/>
                </a:solidFill>
                <a:latin typeface="Avenir Book"/>
                <a:cs typeface="Avenir Book"/>
              </a:rPr>
              <a:t>Keep all images and text within the black border as images or text outside of this area will be cut off.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venir Book"/>
                <a:cs typeface="Avenir Book"/>
              </a:rPr>
              <a:t>   Suggested </a:t>
            </a:r>
            <a:r>
              <a:rPr lang="en-US" sz="1600" dirty="0" smtClean="0">
                <a:solidFill>
                  <a:schemeClr val="tx1"/>
                </a:solidFill>
                <a:latin typeface="Avenir Book"/>
                <a:cs typeface="Avenir Book"/>
              </a:rPr>
              <a:t>images may include</a:t>
            </a:r>
            <a:r>
              <a:rPr lang="en-US" sz="1600" dirty="0" smtClean="0">
                <a:solidFill>
                  <a:schemeClr val="tx1"/>
                </a:solidFill>
                <a:latin typeface="Avenir Book"/>
                <a:cs typeface="Avenir Book"/>
              </a:rPr>
              <a:t>: Charts, graphs, illustrations &amp; photos </a:t>
            </a:r>
            <a:endParaRPr lang="en-US" sz="16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CA" sz="16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293779"/>
            <a:ext cx="2250371" cy="8461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520" y="293779"/>
            <a:ext cx="932769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293779"/>
            <a:ext cx="2250371" cy="84618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353949"/>
            <a:ext cx="7854696" cy="2345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F6BB00"/>
                </a:solidFill>
                <a:latin typeface="Avenir Book"/>
                <a:cs typeface="Avenir Book"/>
              </a:rPr>
              <a:t>&lt;First Name Last Name&gt;</a:t>
            </a:r>
            <a:endParaRPr lang="en-US" sz="3600" b="1" dirty="0">
              <a:solidFill>
                <a:srgbClr val="F6BB00"/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Avenir Book"/>
                <a:cs typeface="Avenir Book"/>
              </a:rPr>
              <a:t>&lt;Contestant’s 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cs typeface="Avenir Book"/>
              </a:rPr>
              <a:t>Program: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Book"/>
                <a:cs typeface="Avenir Book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                                                         For ex: </a:t>
            </a:r>
            <a:r>
              <a:rPr lang="en-CA" sz="800" dirty="0" err="1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Ph,D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CA" sz="800" dirty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in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Counselor Education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or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M.S.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in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Statistics</a:t>
            </a:r>
            <a:endParaRPr lang="en-CA" sz="800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Avenir Book"/>
                <a:cs typeface="Avenir Book"/>
              </a:rPr>
              <a:t>Advisor: &lt;name of advisor&gt;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 ex: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Dr. Robert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Smith</a:t>
            </a: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dirty="0" smtClean="0">
              <a:latin typeface="Avenir Book"/>
              <a:cs typeface="Avenir Book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dirty="0" smtClean="0">
                <a:latin typeface="Avenir Book"/>
                <a:cs typeface="Avenir Book"/>
              </a:rPr>
              <a:t>2017</a:t>
            </a:r>
            <a:endParaRPr lang="en-US" sz="2400" dirty="0" smtClean="0">
              <a:latin typeface="Avenir Book"/>
              <a:cs typeface="Avenir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453" y="293779"/>
            <a:ext cx="935836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Avenir Book"/>
                <a:cs typeface="Avenir Book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0094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2314</TotalTime>
  <Words>202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Book</vt:lpstr>
      <vt:lpstr>Calibri</vt:lpstr>
      <vt:lpstr>Geneva</vt:lpstr>
      <vt:lpstr>UBC_FoGS_forPPT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Bluth, Stephanie</cp:lastModifiedBy>
  <cp:revision>138</cp:revision>
  <cp:lastPrinted>2011-04-26T15:45:03Z</cp:lastPrinted>
  <dcterms:created xsi:type="dcterms:W3CDTF">2011-03-11T13:05:49Z</dcterms:created>
  <dcterms:modified xsi:type="dcterms:W3CDTF">2016-11-15T21:42:55Z</dcterms:modified>
</cp:coreProperties>
</file>