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8" r:id="rId4"/>
    <p:sldId id="258" r:id="rId5"/>
    <p:sldId id="259" r:id="rId6"/>
    <p:sldId id="261" r:id="rId7"/>
    <p:sldId id="269" r:id="rId8"/>
    <p:sldId id="266" r:id="rId9"/>
    <p:sldId id="262" r:id="rId10"/>
    <p:sldId id="263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B077-8780-4240-A5D8-1181D2E22355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3ACBB7-73B3-4B64-B650-B94106D94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B077-8780-4240-A5D8-1181D2E22355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CBB7-73B3-4B64-B650-B94106D94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C3ACBB7-73B3-4B64-B650-B94106D94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B077-8780-4240-A5D8-1181D2E22355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B077-8780-4240-A5D8-1181D2E22355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C3ACBB7-73B3-4B64-B650-B94106D94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B077-8780-4240-A5D8-1181D2E22355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3ACBB7-73B3-4B64-B650-B94106D94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D03B077-8780-4240-A5D8-1181D2E22355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CBB7-73B3-4B64-B650-B94106D94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B077-8780-4240-A5D8-1181D2E22355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C3ACBB7-73B3-4B64-B650-B94106D94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B077-8780-4240-A5D8-1181D2E22355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C3ACBB7-73B3-4B64-B650-B94106D94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B077-8780-4240-A5D8-1181D2E22355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3ACBB7-73B3-4B64-B650-B94106D94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3ACBB7-73B3-4B64-B650-B94106D94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B077-8780-4240-A5D8-1181D2E22355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C3ACBB7-73B3-4B64-B650-B94106D94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D03B077-8780-4240-A5D8-1181D2E22355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D03B077-8780-4240-A5D8-1181D2E22355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3ACBB7-73B3-4B64-B650-B94106D94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Ednisha peel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Giddings,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TeXas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Texas Rural Internship Program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June 2013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8382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Economic Development Corporation and 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Chamber of Commerce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TDA 0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828800"/>
            <a:ext cx="3275215" cy="4368338"/>
          </a:xfrm>
        </p:spPr>
      </p:pic>
      <p:pic>
        <p:nvPicPr>
          <p:cNvPr id="5" name="Picture 4" descr="TDA 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2514600"/>
            <a:ext cx="4902200" cy="3676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156448" cy="762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1900's Antique Carousel &amp; Union Station Transportation Museum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7" name="Content Placeholder 6" descr="TDA 0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724400" y="3200400"/>
            <a:ext cx="4064000" cy="3048000"/>
          </a:xfrm>
        </p:spPr>
      </p:pic>
      <p:pic>
        <p:nvPicPr>
          <p:cNvPr id="8" name="Picture 7" descr="TDA 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600200"/>
            <a:ext cx="414020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Theater 'One Act'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TDA 0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676400"/>
            <a:ext cx="5971911" cy="44789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Thank You!!!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676400"/>
            <a:ext cx="44958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About Myself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Marlin, Texas (population of 6,628)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Graduated from Rosebud-Lott in 2010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Went to Lon Morris College in Jacksonville, Texas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 earned a associated degree in Psychology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Senior at SHSU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Double major in Psychology and Communication Studies with a minor in Sociology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Crisis Counseling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 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Giddings  Texas: “Experience Hometown Hospitality”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Giddings is located at the intersection of Highway 290 and Highway 77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Founded in 1871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Giles Giddings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Lee County was established in 1874</a:t>
            </a:r>
          </a:p>
          <a:p>
            <a:pPr>
              <a:buNone/>
            </a:pP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2667000" cy="4131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53000" y="6400800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Lee County Courthouse in Giddings, built in 1899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community and the people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4,897 (as of 2011)</a:t>
            </a:r>
          </a:p>
          <a:p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Well-Known (Texas Weekly)</a:t>
            </a:r>
          </a:p>
          <a:p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Organized</a:t>
            </a:r>
          </a:p>
          <a:p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Weekly Activities &amp; Meetings</a:t>
            </a:r>
          </a:p>
          <a:p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Busy</a:t>
            </a:r>
          </a:p>
          <a:p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Great Restaurants</a:t>
            </a:r>
          </a:p>
          <a:p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Very Friendly </a:t>
            </a:r>
          </a:p>
          <a:p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Welcoming</a:t>
            </a:r>
          </a:p>
          <a:p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Family Oriented </a:t>
            </a:r>
          </a:p>
          <a:p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Knows Everyone</a:t>
            </a:r>
          </a:p>
          <a:p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Caring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Overall Review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I expected going into the internship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I gained from the internship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Youth Internship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Food Pantry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Lee County Youth Center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Lions Club &amp; Rotary Club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Will I do it again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How do I view myself as a person since the internship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Mrs.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Denice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Harlan,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Kelita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Alberts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Noack’s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3048000"/>
            <a:ext cx="2939903" cy="3276600"/>
          </a:xfrm>
          <a:prstGeom prst="rect">
            <a:avLst/>
          </a:prstGeom>
        </p:spPr>
      </p:pic>
      <p:pic>
        <p:nvPicPr>
          <p:cNvPr id="4" name="Content Placeholder 3" descr="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2895600"/>
            <a:ext cx="3200400" cy="3429000"/>
          </a:xfrm>
        </p:spPr>
      </p:pic>
      <p:sp>
        <p:nvSpPr>
          <p:cNvPr id="5" name="Rectangle 4"/>
          <p:cNvSpPr/>
          <p:nvPr/>
        </p:nvSpPr>
        <p:spPr>
          <a:xfrm>
            <a:off x="152400" y="6400800"/>
            <a:ext cx="7848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Putting together bags for the round top institute festival “youth internship”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28600"/>
            <a:ext cx="4572000" cy="2686050"/>
          </a:xfrm>
          <a:prstGeom prst="rect">
            <a:avLst/>
          </a:prstGeom>
        </p:spPr>
      </p:pic>
      <p:pic>
        <p:nvPicPr>
          <p:cNvPr id="8" name="Picture 7" descr="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228600"/>
            <a:ext cx="4038600" cy="2819400"/>
          </a:xfrm>
          <a:prstGeom prst="rect">
            <a:avLst/>
          </a:prstGeom>
        </p:spPr>
      </p:pic>
      <p:pic>
        <p:nvPicPr>
          <p:cNvPr id="9" name="Picture 8" descr="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5200" y="2895600"/>
            <a:ext cx="24384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4664913" cy="3505200"/>
          </a:xfrm>
        </p:spPr>
      </p:pic>
      <p:pic>
        <p:nvPicPr>
          <p:cNvPr id="5" name="Picture 4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28600"/>
            <a:ext cx="4119563" cy="3509963"/>
          </a:xfrm>
          <a:prstGeom prst="rect">
            <a:avLst/>
          </a:prstGeom>
        </p:spPr>
      </p:pic>
      <p:pic>
        <p:nvPicPr>
          <p:cNvPr id="7" name="Picture 6" descr="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1" y="3657600"/>
            <a:ext cx="4648200" cy="2743200"/>
          </a:xfrm>
          <a:prstGeom prst="rect">
            <a:avLst/>
          </a:prstGeom>
        </p:spPr>
      </p:pic>
      <p:pic>
        <p:nvPicPr>
          <p:cNvPr id="8" name="Picture 7" descr="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3581400"/>
            <a:ext cx="41910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Rural Texas Tourism Center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TDA 0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828800"/>
            <a:ext cx="5689600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TDA 0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1600200"/>
            <a:ext cx="2685256" cy="4648200"/>
          </a:xfrm>
        </p:spPr>
      </p:pic>
      <p:pic>
        <p:nvPicPr>
          <p:cNvPr id="17" name="Picture 16" descr="TDA 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600200"/>
            <a:ext cx="2590800" cy="4648200"/>
          </a:xfrm>
          <a:prstGeom prst="rect">
            <a:avLst/>
          </a:prstGeom>
        </p:spPr>
      </p:pic>
      <p:pic>
        <p:nvPicPr>
          <p:cNvPr id="18" name="Picture 17" descr="TDA 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600200"/>
            <a:ext cx="253365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199</TotalTime>
  <Words>213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Georgia</vt:lpstr>
      <vt:lpstr>Times New Roman</vt:lpstr>
      <vt:lpstr>Wingdings</vt:lpstr>
      <vt:lpstr>Wingdings 2</vt:lpstr>
      <vt:lpstr>Civic</vt:lpstr>
      <vt:lpstr>Texas Rural Internship Program June 2013</vt:lpstr>
      <vt:lpstr>About Myself</vt:lpstr>
      <vt:lpstr>  Giddings  Texas: “Experience Hometown Hospitality”</vt:lpstr>
      <vt:lpstr>The community and the people</vt:lpstr>
      <vt:lpstr>Overall Review</vt:lpstr>
      <vt:lpstr>PowerPoint Presentation</vt:lpstr>
      <vt:lpstr>PowerPoint Presentation</vt:lpstr>
      <vt:lpstr>Rural Texas Tourism Center</vt:lpstr>
      <vt:lpstr>PowerPoint Presentation</vt:lpstr>
      <vt:lpstr>Economic Development Corporation and  Chamber of Commerce </vt:lpstr>
      <vt:lpstr>1900's Antique Carousel &amp; Union Station Transportation Museum  </vt:lpstr>
      <vt:lpstr>Theater 'One Act'</vt:lpstr>
      <vt:lpstr>Thank You!!!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regina</dc:creator>
  <cp:lastModifiedBy>Peel, Ednisha</cp:lastModifiedBy>
  <cp:revision>32</cp:revision>
  <dcterms:created xsi:type="dcterms:W3CDTF">2013-09-03T00:12:25Z</dcterms:created>
  <dcterms:modified xsi:type="dcterms:W3CDTF">2013-09-03T13:24:27Z</dcterms:modified>
</cp:coreProperties>
</file>