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7678C7-DE39-4D12-B590-B0F2802BFB2A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93BF23-62F9-44EC-9F1E-02FEC92566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Sick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 </a:t>
            </a:r>
            <a:r>
              <a:rPr lang="en-US" dirty="0" err="1" smtClean="0"/>
              <a:t>Curbo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209800"/>
            <a:ext cx="3978275" cy="298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19043"/>
            <a:ext cx="4495799" cy="336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1" y="1994157"/>
            <a:ext cx="4648200" cy="383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057400"/>
            <a:ext cx="539173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895600"/>
            <a:ext cx="3525838" cy="268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03475" y="2133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06674" y="2164556"/>
            <a:ext cx="4327525" cy="324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6725124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</TotalTime>
  <Words>22</Words>
  <Application>Microsoft Office PowerPoint</Application>
  <PresentationFormat>On-screen Show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Sick Animals</vt:lpstr>
      <vt:lpstr>What’s Wrong?</vt:lpstr>
      <vt:lpstr>What’s Wrong?</vt:lpstr>
      <vt:lpstr>What’s Wrong?</vt:lpstr>
      <vt:lpstr>What’s Wrong?</vt:lpstr>
      <vt:lpstr>What’s Wrong?</vt:lpstr>
      <vt:lpstr>What’s Wrong?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Sick Animals</dc:title>
  <dc:creator>Home</dc:creator>
  <cp:lastModifiedBy>Home</cp:lastModifiedBy>
  <cp:revision>1</cp:revision>
  <dcterms:created xsi:type="dcterms:W3CDTF">2011-02-03T20:11:41Z</dcterms:created>
  <dcterms:modified xsi:type="dcterms:W3CDTF">2011-02-03T20:24:29Z</dcterms:modified>
</cp:coreProperties>
</file>